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426" r:id="rId2"/>
    <p:sldId id="427" r:id="rId3"/>
    <p:sldId id="428" r:id="rId4"/>
    <p:sldId id="425" r:id="rId5"/>
    <p:sldId id="456" r:id="rId6"/>
    <p:sldId id="457" r:id="rId7"/>
    <p:sldId id="365" r:id="rId8"/>
    <p:sldId id="366" r:id="rId9"/>
    <p:sldId id="467" r:id="rId10"/>
    <p:sldId id="484" r:id="rId11"/>
    <p:sldId id="485" r:id="rId12"/>
    <p:sldId id="263" r:id="rId13"/>
    <p:sldId id="444" r:id="rId14"/>
    <p:sldId id="327" r:id="rId15"/>
    <p:sldId id="479" r:id="rId16"/>
    <p:sldId id="480" r:id="rId17"/>
    <p:sldId id="443" r:id="rId18"/>
    <p:sldId id="314" r:id="rId19"/>
    <p:sldId id="264" r:id="rId20"/>
    <p:sldId id="315" r:id="rId21"/>
    <p:sldId id="462" r:id="rId22"/>
    <p:sldId id="452" r:id="rId23"/>
    <p:sldId id="461" r:id="rId24"/>
    <p:sldId id="419" r:id="rId25"/>
    <p:sldId id="434" r:id="rId26"/>
    <p:sldId id="282" r:id="rId27"/>
    <p:sldId id="287" r:id="rId28"/>
    <p:sldId id="481" r:id="rId29"/>
    <p:sldId id="284" r:id="rId30"/>
    <p:sldId id="285" r:id="rId31"/>
    <p:sldId id="463" r:id="rId32"/>
    <p:sldId id="288" r:id="rId33"/>
    <p:sldId id="436" r:id="rId34"/>
    <p:sldId id="464" r:id="rId35"/>
    <p:sldId id="447" r:id="rId36"/>
    <p:sldId id="483" r:id="rId37"/>
    <p:sldId id="482" r:id="rId38"/>
    <p:sldId id="441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FD35"/>
    <a:srgbClr val="FFABAD"/>
    <a:srgbClr val="8EFD67"/>
    <a:srgbClr val="FFD5D7"/>
    <a:srgbClr val="FF7C80"/>
    <a:srgbClr val="E7FE5C"/>
    <a:srgbClr val="DAEC30"/>
    <a:srgbClr val="FBEEB7"/>
    <a:srgbClr val="FFA3A3"/>
    <a:srgbClr val="FF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585" autoAdjust="0"/>
  </p:normalViewPr>
  <p:slideViewPr>
    <p:cSldViewPr>
      <p:cViewPr>
        <p:scale>
          <a:sx n="60" d="100"/>
          <a:sy n="60" d="100"/>
        </p:scale>
        <p:origin x="-1572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9600E-0ADA-4A2F-B225-3A341E26CFB7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1AB38-5FD1-459E-ABD5-B79480C1DF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83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85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23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46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90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47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97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97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344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86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404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89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75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55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361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713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122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292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9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466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347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104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713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063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96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50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4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zh.wikipedia.org/wiki/File:EscherichiaColi_NIAID.jpg" TargetMode="External"/><Relationship Id="rId3" Type="http://schemas.openxmlformats.org/officeDocument/2006/relationships/audio" Target="../media/audio8.wav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b/bb/PikiWiki_Israel_16542_Embroidery.jpg" TargetMode="External"/><Relationship Id="rId5" Type="http://schemas.openxmlformats.org/officeDocument/2006/relationships/image" Target="../media/image8.png"/><Relationship Id="rId4" Type="http://schemas.openxmlformats.org/officeDocument/2006/relationships/audio" Target="../media/audio9.wav"/><Relationship Id="rId9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10.wav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zh.wikipedia.org/wiki/File:Siberischer_tiger_de_edit02.jpg" TargetMode="External"/><Relationship Id="rId5" Type="http://schemas.openxmlformats.org/officeDocument/2006/relationships/image" Target="../media/image8.png"/><Relationship Id="rId4" Type="http://schemas.openxmlformats.org/officeDocument/2006/relationships/audio" Target="../media/audio11.wav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hyperlink" Target="http://upload.wikimedia.org/wikipedia/commons/2/27/Teacher.jpg" TargetMode="Externa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1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4.png"/><Relationship Id="rId5" Type="http://schemas.openxmlformats.org/officeDocument/2006/relationships/image" Target="../media/image20.jpeg"/><Relationship Id="rId10" Type="http://schemas.openxmlformats.org/officeDocument/2006/relationships/image" Target="../media/image23.jpeg"/><Relationship Id="rId4" Type="http://schemas.openxmlformats.org/officeDocument/2006/relationships/audio" Target="../media/audio15.wav"/><Relationship Id="rId9" Type="http://schemas.openxmlformats.org/officeDocument/2006/relationships/hyperlink" Target="http://en.wikipedia.org/wiki/File:Fried_egg,_sunny_side_up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3/33/USMC_Marathon.jpg" TargetMode="External"/><Relationship Id="rId3" Type="http://schemas.openxmlformats.org/officeDocument/2006/relationships/audio" Target="../media/audio10.wav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8/82/Doing_the_ALS_Ice_Bucket_Challenge_(14927191426).jpg" TargetMode="External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audio" Target="../media/audio17.wav"/><Relationship Id="rId9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Romantic_fashion_model.JPG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6.png"/><Relationship Id="rId4" Type="http://schemas.openxmlformats.org/officeDocument/2006/relationships/audio" Target="../media/audio18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0.wav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26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His_Master's_Voice.jpg" TargetMode="External"/><Relationship Id="rId3" Type="http://schemas.openxmlformats.org/officeDocument/2006/relationships/audio" Target="../media/audio10.wav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5/59/Ru%C3%ADdo_Noise_041113GFDL.JPG" TargetMode="External"/><Relationship Id="rId11" Type="http://schemas.openxmlformats.org/officeDocument/2006/relationships/image" Target="../media/image46.jpeg"/><Relationship Id="rId5" Type="http://schemas.openxmlformats.org/officeDocument/2006/relationships/image" Target="../media/image26.png"/><Relationship Id="rId10" Type="http://schemas.openxmlformats.org/officeDocument/2006/relationships/hyperlink" Target="http://en.wikipedia.org/wiki/File:Italian_Gas_Horn.JPG" TargetMode="External"/><Relationship Id="rId4" Type="http://schemas.openxmlformats.org/officeDocument/2006/relationships/audio" Target="../media/audio14.wav"/><Relationship Id="rId9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/>
              <a:t>美洲華語第四冊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第四課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（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繁體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）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6477000"/>
            <a:ext cx="26670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老師請善用第四冊</a:t>
            </a:r>
            <a:r>
              <a:rPr lang="en-US" altLang="zh-TW" dirty="0" smtClean="0">
                <a:solidFill>
                  <a:schemeClr val="bg1"/>
                </a:solidFill>
              </a:rPr>
              <a:t>DVD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Meishing\Desktop\meizhou pics\44-25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2514600"/>
            <a:ext cx="9144000" cy="1783803"/>
          </a:xfrm>
          <a:prstGeom prst="rect">
            <a:avLst/>
          </a:prstGeom>
          <a:noFill/>
        </p:spPr>
      </p:pic>
      <p:pic>
        <p:nvPicPr>
          <p:cNvPr id="59395" name="Picture 3" descr="C:\Users\Meishing\Desktop\meizhou pics\44-2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159834"/>
            <a:ext cx="9144001" cy="2698166"/>
          </a:xfrm>
          <a:prstGeom prst="rect">
            <a:avLst/>
          </a:prstGeom>
          <a:noFill/>
        </p:spPr>
      </p:pic>
      <p:pic>
        <p:nvPicPr>
          <p:cNvPr id="59393" name="Picture 1" descr="C:\Users\Meishing\Desktop\meizhou pics\44-23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2587318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1600200"/>
            <a:ext cx="739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2514600"/>
            <a:ext cx="5791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81800" y="19050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1219200" y="3200400"/>
            <a:ext cx="7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114800"/>
            <a:ext cx="716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4876800"/>
            <a:ext cx="891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143000" y="685800"/>
            <a:ext cx="754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467600" y="41148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5791200"/>
            <a:ext cx="891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0" y="6705600"/>
            <a:ext cx="480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696200" y="16002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029200" y="6705600"/>
            <a:ext cx="388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80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C:\Users\Meishing\Desktop\meizhou pics\44-27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0" y="762000"/>
            <a:ext cx="716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752600"/>
            <a:ext cx="434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733800"/>
            <a:ext cx="373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43800" y="58674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0" y="4724400"/>
            <a:ext cx="388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715000"/>
            <a:ext cx="358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27432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6705600"/>
            <a:ext cx="2133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70" name="Picture 2" descr="C:\Users\Meishing\Desktop\meizhou pics\44-2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191000" y="3001801"/>
            <a:ext cx="2733675" cy="3856199"/>
          </a:xfrm>
          <a:prstGeom prst="rect">
            <a:avLst/>
          </a:prstGeom>
          <a:noFill/>
        </p:spPr>
      </p:pic>
      <p:pic>
        <p:nvPicPr>
          <p:cNvPr id="58371" name="Picture 3" descr="C:\Users\Meishing\Desktop\meizhou pics\44-2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648200" y="1219200"/>
            <a:ext cx="4069158" cy="1524000"/>
          </a:xfrm>
          <a:prstGeom prst="rect">
            <a:avLst/>
          </a:prstGeom>
          <a:noFill/>
        </p:spPr>
      </p:pic>
      <p:cxnSp>
        <p:nvCxnSpPr>
          <p:cNvPr id="14" name="Straight Connector 13"/>
          <p:cNvCxnSpPr/>
          <p:nvPr/>
        </p:nvCxnSpPr>
        <p:spPr>
          <a:xfrm>
            <a:off x="7543800" y="76200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620187" y="1295400"/>
            <a:ext cx="2133600" cy="1642348"/>
          </a:xfrm>
          <a:prstGeom prst="irregularSeal1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bg1"/>
                </a:solidFill>
                <a:latin typeface="Adobe Kaiti Std R" pitchFamily="18" charset="-128"/>
                <a:ea typeface="Adobe Kaiti Std R" pitchFamily="18" charset="-128"/>
              </a:rPr>
              <a:t>細菌</a:t>
            </a:r>
            <a:endParaRPr lang="en-US" sz="3200" dirty="0">
              <a:solidFill>
                <a:schemeClr val="bg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371600" y="2438400"/>
            <a:ext cx="1447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細心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0400" y="1066800"/>
            <a:ext cx="1447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 smtClean="0">
                <a:latin typeface="Adobe Kaiti Std R" pitchFamily="18" charset="-128"/>
                <a:ea typeface="Adobe Kaiti Std R" pitchFamily="18" charset="-128"/>
              </a:rPr>
              <a:t>糹</a:t>
            </a:r>
            <a:endParaRPr lang="en-US" sz="10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57600" y="1295400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田</a:t>
            </a:r>
            <a:endParaRPr lang="en-US" sz="72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099" name="Picture 3" descr="C:\Users\Meishing\Desktop\meizhou pics\44-29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r="87500"/>
          <a:stretch>
            <a:fillRect/>
          </a:stretch>
        </p:blipFill>
        <p:spPr bwMode="auto">
          <a:xfrm>
            <a:off x="609600" y="990600"/>
            <a:ext cx="1295400" cy="1190120"/>
          </a:xfrm>
          <a:prstGeom prst="rect">
            <a:avLst/>
          </a:prstGeom>
          <a:noFill/>
        </p:spPr>
      </p:pic>
      <p:pic>
        <p:nvPicPr>
          <p:cNvPr id="45060" name="Picture 4" descr="File:PikiWiki Israel 16542 Embroidery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3352800"/>
            <a:ext cx="3467100" cy="2476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228600" y="6096000"/>
            <a:ext cx="6172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小美是個做事很認真的人。</a:t>
            </a:r>
            <a:endParaRPr lang="en-US" sz="2800" dirty="0"/>
          </a:p>
        </p:txBody>
      </p:sp>
      <p:sp>
        <p:nvSpPr>
          <p:cNvPr id="11" name="Action Button: Sound 10">
            <a:hlinkClick r:id="" action="ppaction://noaction" highlightClick="1"/>
          </p:cNvPr>
          <p:cNvSpPr/>
          <p:nvPr/>
        </p:nvSpPr>
        <p:spPr>
          <a:xfrm>
            <a:off x="5486400" y="6172200"/>
            <a:ext cx="457200" cy="381000"/>
          </a:xfrm>
          <a:prstGeom prst="actionButtonSound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058" name="Picture 2" descr="大腸桿菌门Escherichia coli">
            <a:hlinkClick r:id="rId8" tooltip="大腸桿菌门Escherichia coli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302151">
            <a:off x="5489794" y="2454810"/>
            <a:ext cx="3175000" cy="3200400"/>
          </a:xfrm>
          <a:prstGeom prst="irregularSeal2">
            <a:avLst/>
          </a:prstGeom>
          <a:noFill/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450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4-cu-3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8" grpId="0" animBg="1"/>
      <p:bldP spid="25" grpId="0"/>
      <p:bldP spid="25" grpId="1"/>
      <p:bldP spid="28" grpId="0"/>
      <p:bldP spid="28" grpId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943600" y="2438400"/>
            <a:ext cx="2133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馬馬虎虎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0" y="2895600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老虎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8" name="Picture 3" descr="C:\Users\Meishing\Desktop\meizhou pics\44-29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15000" r="73333"/>
          <a:stretch>
            <a:fillRect/>
          </a:stretch>
        </p:blipFill>
        <p:spPr bwMode="auto">
          <a:xfrm>
            <a:off x="914400" y="1146577"/>
            <a:ext cx="1295400" cy="1275129"/>
          </a:xfrm>
          <a:prstGeom prst="rect">
            <a:avLst/>
          </a:prstGeom>
          <a:noFill/>
        </p:spPr>
      </p:pic>
      <p:pic>
        <p:nvPicPr>
          <p:cNvPr id="43010" name="Picture 2" descr="西伯利亞虎（Panthera tigris altaica）">
            <a:hlinkClick r:id="rId6" tooltip="西伯利亞虎（Panthera tigris altaica）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3810000"/>
            <a:ext cx="2571750" cy="19335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3011" name="Picture 3" descr="C:\Users\Meishing\Desktop\課本故事圖檔\L4-4 (1)\404-s-0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1" y="3429001"/>
            <a:ext cx="2590800" cy="2590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 descr="C:\Users\Meishing\Desktop\meizhou pics\虎.png"/>
          <p:cNvPicPr>
            <a:picLocks noChangeAspect="1" noChangeArrowheads="1"/>
          </p:cNvPicPr>
          <p:nvPr/>
        </p:nvPicPr>
        <p:blipFill>
          <a:blip r:embed="rId9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277014" y="990600"/>
            <a:ext cx="5476462" cy="1143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57200" y="6172200"/>
            <a:ext cx="58674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小王這次考試考得怎麼樣？</a:t>
            </a:r>
            <a:endParaRPr lang="en-US" sz="2800" dirty="0"/>
          </a:p>
        </p:txBody>
      </p:sp>
      <p:sp>
        <p:nvSpPr>
          <p:cNvPr id="14" name="Action Button: Sound 13">
            <a:hlinkClick r:id="" action="ppaction://noaction" highlightClick="1"/>
          </p:cNvPr>
          <p:cNvSpPr/>
          <p:nvPr/>
        </p:nvSpPr>
        <p:spPr>
          <a:xfrm>
            <a:off x="5410200" y="6248400"/>
            <a:ext cx="457200" cy="381000"/>
          </a:xfrm>
          <a:prstGeom prst="actionButtonSound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4-cu-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Meishing\Desktop\meizhou pics\44-3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371600"/>
            <a:ext cx="9144000" cy="466707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04800" y="3124200"/>
            <a:ext cx="8610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4114800"/>
            <a:ext cx="3657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81000" y="5029200"/>
            <a:ext cx="8305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4800" y="6019800"/>
            <a:ext cx="6019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Meishing\Desktop\meizhou pics\44-3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371599"/>
            <a:ext cx="9144000" cy="539457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752600" y="3429000"/>
            <a:ext cx="7391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752600" y="4495800"/>
            <a:ext cx="4495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752600" y="5486400"/>
            <a:ext cx="3124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752600" y="6477000"/>
            <a:ext cx="5029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6705600" y="2057400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錯字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19200" y="3048000"/>
            <a:ext cx="1828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smtClean="0">
                <a:latin typeface="Adobe Kaiti Std R" pitchFamily="18" charset="-128"/>
                <a:ea typeface="Adobe Kaiti Std R" pitchFamily="18" charset="-128"/>
              </a:rPr>
              <a:t>看錯了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43400" y="1295400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b="1" dirty="0" smtClean="0">
                <a:latin typeface="Adobe Arabic" pitchFamily="18" charset="-78"/>
                <a:ea typeface="Adobe Kaiti Std R" pitchFamily="18" charset="-128"/>
                <a:cs typeface="Adobe Arabic" pitchFamily="18" charset="-78"/>
              </a:rPr>
              <a:t>昔</a:t>
            </a:r>
            <a:endParaRPr lang="en-US" altLang="zh-TW" sz="10000" b="1" dirty="0" smtClean="0">
              <a:latin typeface="Adobe Arabic" pitchFamily="18" charset="-78"/>
              <a:ea typeface="Adobe Kaiti Std R" pitchFamily="18" charset="-128"/>
              <a:cs typeface="Adobe Arabic" pitchFamily="18" charset="-78"/>
            </a:endParaRPr>
          </a:p>
        </p:txBody>
      </p:sp>
      <p:pic>
        <p:nvPicPr>
          <p:cNvPr id="37" name="Picture 3" descr="C:\Users\Meishing\Desktop\meizhou pics\44-2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29167" r="58333"/>
          <a:stretch>
            <a:fillRect/>
          </a:stretch>
        </p:blipFill>
        <p:spPr bwMode="auto">
          <a:xfrm>
            <a:off x="990600" y="1219200"/>
            <a:ext cx="1308882" cy="1202506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705600" y="3276600"/>
            <a:ext cx="1524000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人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1800" y="4572000"/>
            <a:ext cx="1524000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找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人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3" name="Straight Arrow Connector 22"/>
          <p:cNvCxnSpPr>
            <a:stCxn id="20" idx="2"/>
          </p:cNvCxnSpPr>
          <p:nvPr/>
        </p:nvCxnSpPr>
        <p:spPr>
          <a:xfrm>
            <a:off x="7467600" y="4046041"/>
            <a:ext cx="0" cy="518518"/>
          </a:xfrm>
          <a:prstGeom prst="straightConnector1">
            <a:avLst/>
          </a:prstGeom>
          <a:ln w="76200">
            <a:solidFill>
              <a:srgbClr val="69FD3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09600" y="4191000"/>
            <a:ext cx="1219200" cy="10156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latin typeface="Chaparral Pro Light" pitchFamily="18" charset="0"/>
                <a:ea typeface="Adobe Heiti Std R" pitchFamily="34" charset="-128"/>
              </a:rPr>
              <a:t>５</a:t>
            </a:r>
            <a:endParaRPr lang="en-US" sz="6000" dirty="0">
              <a:latin typeface="Chaparral Pro Light" pitchFamily="18" charset="0"/>
              <a:ea typeface="Adobe Heiti Std R" pitchFamily="34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71800" y="4038600"/>
            <a:ext cx="1295400" cy="13234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Candara" pitchFamily="34" charset="0"/>
                <a:ea typeface="Adobe Heiti Std R" pitchFamily="34" charset="-128"/>
              </a:rPr>
              <a:t>s</a:t>
            </a:r>
            <a:endParaRPr lang="en-US" sz="8000" dirty="0">
              <a:latin typeface="Candara" pitchFamily="34" charset="0"/>
              <a:ea typeface="Adobe Heiti Std R" pitchFamily="34" charset="-128"/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1981200" y="4495800"/>
            <a:ext cx="838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3962400" y="1295400"/>
            <a:ext cx="741362" cy="1266825"/>
            <a:chOff x="4298950" y="2000250"/>
            <a:chExt cx="1928812" cy="3762375"/>
          </a:xfrm>
        </p:grpSpPr>
        <p:sp>
          <p:nvSpPr>
            <p:cNvPr id="40" name="Freeform 5"/>
            <p:cNvSpPr>
              <a:spLocks/>
            </p:cNvSpPr>
            <p:nvPr/>
          </p:nvSpPr>
          <p:spPr bwMode="auto">
            <a:xfrm>
              <a:off x="4298950" y="2000250"/>
              <a:ext cx="1403350" cy="2341563"/>
            </a:xfrm>
            <a:custGeom>
              <a:avLst/>
              <a:gdLst/>
              <a:ahLst/>
              <a:cxnLst>
                <a:cxn ang="0">
                  <a:pos x="1424" y="2"/>
                </a:cxn>
                <a:cxn ang="0">
                  <a:pos x="1457" y="12"/>
                </a:cxn>
                <a:cxn ang="0">
                  <a:pos x="1493" y="29"/>
                </a:cxn>
                <a:cxn ang="0">
                  <a:pos x="1539" y="56"/>
                </a:cxn>
                <a:cxn ang="0">
                  <a:pos x="1624" y="133"/>
                </a:cxn>
                <a:cxn ang="0">
                  <a:pos x="1699" y="215"/>
                </a:cxn>
                <a:cxn ang="0">
                  <a:pos x="1747" y="287"/>
                </a:cxn>
                <a:cxn ang="0">
                  <a:pos x="1768" y="348"/>
                </a:cxn>
                <a:cxn ang="0">
                  <a:pos x="1764" y="394"/>
                </a:cxn>
                <a:cxn ang="0">
                  <a:pos x="1743" y="452"/>
                </a:cxn>
                <a:cxn ang="0">
                  <a:pos x="1695" y="561"/>
                </a:cxn>
                <a:cxn ang="0">
                  <a:pos x="1633" y="705"/>
                </a:cxn>
                <a:cxn ang="0">
                  <a:pos x="1564" y="876"/>
                </a:cxn>
                <a:cxn ang="0">
                  <a:pos x="1476" y="1074"/>
                </a:cxn>
                <a:cxn ang="0">
                  <a:pos x="1372" y="1298"/>
                </a:cxn>
                <a:cxn ang="0">
                  <a:pos x="1255" y="1548"/>
                </a:cxn>
                <a:cxn ang="0">
                  <a:pos x="1163" y="1726"/>
                </a:cxn>
                <a:cxn ang="0">
                  <a:pos x="1081" y="1868"/>
                </a:cxn>
                <a:cxn ang="0">
                  <a:pos x="998" y="2001"/>
                </a:cxn>
                <a:cxn ang="0">
                  <a:pos x="914" y="2127"/>
                </a:cxn>
                <a:cxn ang="0">
                  <a:pos x="766" y="2329"/>
                </a:cxn>
                <a:cxn ang="0">
                  <a:pos x="593" y="2532"/>
                </a:cxn>
                <a:cxn ang="0">
                  <a:pos x="482" y="2646"/>
                </a:cxn>
                <a:cxn ang="0">
                  <a:pos x="399" y="2724"/>
                </a:cxn>
                <a:cxn ang="0">
                  <a:pos x="322" y="2790"/>
                </a:cxn>
                <a:cxn ang="0">
                  <a:pos x="253" y="2845"/>
                </a:cxn>
                <a:cxn ang="0">
                  <a:pos x="194" y="2890"/>
                </a:cxn>
                <a:cxn ang="0">
                  <a:pos x="140" y="2920"/>
                </a:cxn>
                <a:cxn ang="0">
                  <a:pos x="94" y="2941"/>
                </a:cxn>
                <a:cxn ang="0">
                  <a:pos x="57" y="2949"/>
                </a:cxn>
                <a:cxn ang="0">
                  <a:pos x="19" y="2947"/>
                </a:cxn>
                <a:cxn ang="0">
                  <a:pos x="0" y="2932"/>
                </a:cxn>
                <a:cxn ang="0">
                  <a:pos x="6" y="2909"/>
                </a:cxn>
                <a:cxn ang="0">
                  <a:pos x="34" y="2874"/>
                </a:cxn>
                <a:cxn ang="0">
                  <a:pos x="102" y="2797"/>
                </a:cxn>
                <a:cxn ang="0">
                  <a:pos x="182" y="2701"/>
                </a:cxn>
                <a:cxn ang="0">
                  <a:pos x="267" y="2594"/>
                </a:cxn>
                <a:cxn ang="0">
                  <a:pos x="353" y="2473"/>
                </a:cxn>
                <a:cxn ang="0">
                  <a:pos x="441" y="2341"/>
                </a:cxn>
                <a:cxn ang="0">
                  <a:pos x="533" y="2193"/>
                </a:cxn>
                <a:cxn ang="0">
                  <a:pos x="629" y="2033"/>
                </a:cxn>
                <a:cxn ang="0">
                  <a:pos x="725" y="1861"/>
                </a:cxn>
                <a:cxn ang="0">
                  <a:pos x="858" y="1613"/>
                </a:cxn>
                <a:cxn ang="0">
                  <a:pos x="990" y="1340"/>
                </a:cxn>
                <a:cxn ang="0">
                  <a:pos x="1111" y="1062"/>
                </a:cxn>
                <a:cxn ang="0">
                  <a:pos x="1215" y="780"/>
                </a:cxn>
                <a:cxn ang="0">
                  <a:pos x="1265" y="619"/>
                </a:cxn>
                <a:cxn ang="0">
                  <a:pos x="1292" y="490"/>
                </a:cxn>
                <a:cxn ang="0">
                  <a:pos x="1309" y="350"/>
                </a:cxn>
                <a:cxn ang="0">
                  <a:pos x="1317" y="198"/>
                </a:cxn>
                <a:cxn ang="0">
                  <a:pos x="1320" y="104"/>
                </a:cxn>
                <a:cxn ang="0">
                  <a:pos x="1334" y="50"/>
                </a:cxn>
                <a:cxn ang="0">
                  <a:pos x="1359" y="16"/>
                </a:cxn>
                <a:cxn ang="0">
                  <a:pos x="1395" y="2"/>
                </a:cxn>
              </a:cxnLst>
              <a:rect l="0" t="0" r="r" b="b"/>
              <a:pathLst>
                <a:path w="1768" h="2951">
                  <a:moveTo>
                    <a:pt x="1407" y="0"/>
                  </a:moveTo>
                  <a:lnTo>
                    <a:pt x="1413" y="0"/>
                  </a:lnTo>
                  <a:lnTo>
                    <a:pt x="1418" y="2"/>
                  </a:lnTo>
                  <a:lnTo>
                    <a:pt x="1424" y="2"/>
                  </a:lnTo>
                  <a:lnTo>
                    <a:pt x="1432" y="4"/>
                  </a:lnTo>
                  <a:lnTo>
                    <a:pt x="1440" y="6"/>
                  </a:lnTo>
                  <a:lnTo>
                    <a:pt x="1447" y="10"/>
                  </a:lnTo>
                  <a:lnTo>
                    <a:pt x="1457" y="12"/>
                  </a:lnTo>
                  <a:lnTo>
                    <a:pt x="1464" y="16"/>
                  </a:lnTo>
                  <a:lnTo>
                    <a:pt x="1474" y="20"/>
                  </a:lnTo>
                  <a:lnTo>
                    <a:pt x="1484" y="25"/>
                  </a:lnTo>
                  <a:lnTo>
                    <a:pt x="1493" y="29"/>
                  </a:lnTo>
                  <a:lnTo>
                    <a:pt x="1505" y="35"/>
                  </a:lnTo>
                  <a:lnTo>
                    <a:pt x="1516" y="43"/>
                  </a:lnTo>
                  <a:lnTo>
                    <a:pt x="1528" y="48"/>
                  </a:lnTo>
                  <a:lnTo>
                    <a:pt x="1539" y="56"/>
                  </a:lnTo>
                  <a:lnTo>
                    <a:pt x="1551" y="64"/>
                  </a:lnTo>
                  <a:lnTo>
                    <a:pt x="1578" y="89"/>
                  </a:lnTo>
                  <a:lnTo>
                    <a:pt x="1603" y="110"/>
                  </a:lnTo>
                  <a:lnTo>
                    <a:pt x="1624" y="133"/>
                  </a:lnTo>
                  <a:lnTo>
                    <a:pt x="1645" y="154"/>
                  </a:lnTo>
                  <a:lnTo>
                    <a:pt x="1666" y="175"/>
                  </a:lnTo>
                  <a:lnTo>
                    <a:pt x="1683" y="196"/>
                  </a:lnTo>
                  <a:lnTo>
                    <a:pt x="1699" y="215"/>
                  </a:lnTo>
                  <a:lnTo>
                    <a:pt x="1714" y="235"/>
                  </a:lnTo>
                  <a:lnTo>
                    <a:pt x="1726" y="252"/>
                  </a:lnTo>
                  <a:lnTo>
                    <a:pt x="1737" y="269"/>
                  </a:lnTo>
                  <a:lnTo>
                    <a:pt x="1747" y="287"/>
                  </a:lnTo>
                  <a:lnTo>
                    <a:pt x="1754" y="304"/>
                  </a:lnTo>
                  <a:lnTo>
                    <a:pt x="1760" y="319"/>
                  </a:lnTo>
                  <a:lnTo>
                    <a:pt x="1764" y="333"/>
                  </a:lnTo>
                  <a:lnTo>
                    <a:pt x="1768" y="348"/>
                  </a:lnTo>
                  <a:lnTo>
                    <a:pt x="1768" y="361"/>
                  </a:lnTo>
                  <a:lnTo>
                    <a:pt x="1768" y="371"/>
                  </a:lnTo>
                  <a:lnTo>
                    <a:pt x="1766" y="381"/>
                  </a:lnTo>
                  <a:lnTo>
                    <a:pt x="1764" y="394"/>
                  </a:lnTo>
                  <a:lnTo>
                    <a:pt x="1760" y="407"/>
                  </a:lnTo>
                  <a:lnTo>
                    <a:pt x="1754" y="421"/>
                  </a:lnTo>
                  <a:lnTo>
                    <a:pt x="1749" y="436"/>
                  </a:lnTo>
                  <a:lnTo>
                    <a:pt x="1743" y="452"/>
                  </a:lnTo>
                  <a:lnTo>
                    <a:pt x="1735" y="467"/>
                  </a:lnTo>
                  <a:lnTo>
                    <a:pt x="1722" y="498"/>
                  </a:lnTo>
                  <a:lnTo>
                    <a:pt x="1708" y="528"/>
                  </a:lnTo>
                  <a:lnTo>
                    <a:pt x="1695" y="561"/>
                  </a:lnTo>
                  <a:lnTo>
                    <a:pt x="1681" y="594"/>
                  </a:lnTo>
                  <a:lnTo>
                    <a:pt x="1666" y="630"/>
                  </a:lnTo>
                  <a:lnTo>
                    <a:pt x="1651" y="667"/>
                  </a:lnTo>
                  <a:lnTo>
                    <a:pt x="1633" y="705"/>
                  </a:lnTo>
                  <a:lnTo>
                    <a:pt x="1618" y="745"/>
                  </a:lnTo>
                  <a:lnTo>
                    <a:pt x="1601" y="788"/>
                  </a:lnTo>
                  <a:lnTo>
                    <a:pt x="1583" y="832"/>
                  </a:lnTo>
                  <a:lnTo>
                    <a:pt x="1564" y="876"/>
                  </a:lnTo>
                  <a:lnTo>
                    <a:pt x="1543" y="924"/>
                  </a:lnTo>
                  <a:lnTo>
                    <a:pt x="1522" y="972"/>
                  </a:lnTo>
                  <a:lnTo>
                    <a:pt x="1499" y="1022"/>
                  </a:lnTo>
                  <a:lnTo>
                    <a:pt x="1476" y="1074"/>
                  </a:lnTo>
                  <a:lnTo>
                    <a:pt x="1451" y="1127"/>
                  </a:lnTo>
                  <a:lnTo>
                    <a:pt x="1426" y="1183"/>
                  </a:lnTo>
                  <a:lnTo>
                    <a:pt x="1399" y="1239"/>
                  </a:lnTo>
                  <a:lnTo>
                    <a:pt x="1372" y="1298"/>
                  </a:lnTo>
                  <a:lnTo>
                    <a:pt x="1344" y="1358"/>
                  </a:lnTo>
                  <a:lnTo>
                    <a:pt x="1315" y="1419"/>
                  </a:lnTo>
                  <a:lnTo>
                    <a:pt x="1286" y="1482"/>
                  </a:lnTo>
                  <a:lnTo>
                    <a:pt x="1255" y="1548"/>
                  </a:lnTo>
                  <a:lnTo>
                    <a:pt x="1223" y="1615"/>
                  </a:lnTo>
                  <a:lnTo>
                    <a:pt x="1203" y="1651"/>
                  </a:lnTo>
                  <a:lnTo>
                    <a:pt x="1182" y="1690"/>
                  </a:lnTo>
                  <a:lnTo>
                    <a:pt x="1163" y="1726"/>
                  </a:lnTo>
                  <a:lnTo>
                    <a:pt x="1142" y="1763"/>
                  </a:lnTo>
                  <a:lnTo>
                    <a:pt x="1123" y="1797"/>
                  </a:lnTo>
                  <a:lnTo>
                    <a:pt x="1102" y="1834"/>
                  </a:lnTo>
                  <a:lnTo>
                    <a:pt x="1081" y="1868"/>
                  </a:lnTo>
                  <a:lnTo>
                    <a:pt x="1059" y="1903"/>
                  </a:lnTo>
                  <a:lnTo>
                    <a:pt x="1040" y="1935"/>
                  </a:lnTo>
                  <a:lnTo>
                    <a:pt x="1019" y="1968"/>
                  </a:lnTo>
                  <a:lnTo>
                    <a:pt x="998" y="2001"/>
                  </a:lnTo>
                  <a:lnTo>
                    <a:pt x="977" y="2033"/>
                  </a:lnTo>
                  <a:lnTo>
                    <a:pt x="956" y="2066"/>
                  </a:lnTo>
                  <a:lnTo>
                    <a:pt x="935" y="2097"/>
                  </a:lnTo>
                  <a:lnTo>
                    <a:pt x="914" y="2127"/>
                  </a:lnTo>
                  <a:lnTo>
                    <a:pt x="892" y="2158"/>
                  </a:lnTo>
                  <a:lnTo>
                    <a:pt x="850" y="2218"/>
                  </a:lnTo>
                  <a:lnTo>
                    <a:pt x="808" y="2273"/>
                  </a:lnTo>
                  <a:lnTo>
                    <a:pt x="766" y="2329"/>
                  </a:lnTo>
                  <a:lnTo>
                    <a:pt x="723" y="2383"/>
                  </a:lnTo>
                  <a:lnTo>
                    <a:pt x="679" y="2435"/>
                  </a:lnTo>
                  <a:lnTo>
                    <a:pt x="637" y="2484"/>
                  </a:lnTo>
                  <a:lnTo>
                    <a:pt x="593" y="2532"/>
                  </a:lnTo>
                  <a:lnTo>
                    <a:pt x="551" y="2579"/>
                  </a:lnTo>
                  <a:lnTo>
                    <a:pt x="528" y="2602"/>
                  </a:lnTo>
                  <a:lnTo>
                    <a:pt x="505" y="2623"/>
                  </a:lnTo>
                  <a:lnTo>
                    <a:pt x="482" y="2646"/>
                  </a:lnTo>
                  <a:lnTo>
                    <a:pt x="460" y="2665"/>
                  </a:lnTo>
                  <a:lnTo>
                    <a:pt x="439" y="2686"/>
                  </a:lnTo>
                  <a:lnTo>
                    <a:pt x="418" y="2705"/>
                  </a:lnTo>
                  <a:lnTo>
                    <a:pt x="399" y="2724"/>
                  </a:lnTo>
                  <a:lnTo>
                    <a:pt x="378" y="2742"/>
                  </a:lnTo>
                  <a:lnTo>
                    <a:pt x="359" y="2759"/>
                  </a:lnTo>
                  <a:lnTo>
                    <a:pt x="341" y="2774"/>
                  </a:lnTo>
                  <a:lnTo>
                    <a:pt x="322" y="2790"/>
                  </a:lnTo>
                  <a:lnTo>
                    <a:pt x="305" y="2805"/>
                  </a:lnTo>
                  <a:lnTo>
                    <a:pt x="288" y="2819"/>
                  </a:lnTo>
                  <a:lnTo>
                    <a:pt x="270" y="2832"/>
                  </a:lnTo>
                  <a:lnTo>
                    <a:pt x="253" y="2845"/>
                  </a:lnTo>
                  <a:lnTo>
                    <a:pt x="238" y="2857"/>
                  </a:lnTo>
                  <a:lnTo>
                    <a:pt x="222" y="2868"/>
                  </a:lnTo>
                  <a:lnTo>
                    <a:pt x="207" y="2880"/>
                  </a:lnTo>
                  <a:lnTo>
                    <a:pt x="194" y="2890"/>
                  </a:lnTo>
                  <a:lnTo>
                    <a:pt x="178" y="2897"/>
                  </a:lnTo>
                  <a:lnTo>
                    <a:pt x="165" y="2907"/>
                  </a:lnTo>
                  <a:lnTo>
                    <a:pt x="153" y="2914"/>
                  </a:lnTo>
                  <a:lnTo>
                    <a:pt x="140" y="2920"/>
                  </a:lnTo>
                  <a:lnTo>
                    <a:pt x="128" y="2926"/>
                  </a:lnTo>
                  <a:lnTo>
                    <a:pt x="117" y="2932"/>
                  </a:lnTo>
                  <a:lnTo>
                    <a:pt x="105" y="2938"/>
                  </a:lnTo>
                  <a:lnTo>
                    <a:pt x="94" y="2941"/>
                  </a:lnTo>
                  <a:lnTo>
                    <a:pt x="84" y="2945"/>
                  </a:lnTo>
                  <a:lnTo>
                    <a:pt x="75" y="2947"/>
                  </a:lnTo>
                  <a:lnTo>
                    <a:pt x="65" y="2949"/>
                  </a:lnTo>
                  <a:lnTo>
                    <a:pt x="57" y="2949"/>
                  </a:lnTo>
                  <a:lnTo>
                    <a:pt x="50" y="2951"/>
                  </a:lnTo>
                  <a:lnTo>
                    <a:pt x="38" y="2949"/>
                  </a:lnTo>
                  <a:lnTo>
                    <a:pt x="27" y="2949"/>
                  </a:lnTo>
                  <a:lnTo>
                    <a:pt x="19" y="2947"/>
                  </a:lnTo>
                  <a:lnTo>
                    <a:pt x="11" y="2945"/>
                  </a:lnTo>
                  <a:lnTo>
                    <a:pt x="6" y="2941"/>
                  </a:lnTo>
                  <a:lnTo>
                    <a:pt x="2" y="2938"/>
                  </a:lnTo>
                  <a:lnTo>
                    <a:pt x="0" y="2932"/>
                  </a:lnTo>
                  <a:lnTo>
                    <a:pt x="0" y="2926"/>
                  </a:lnTo>
                  <a:lnTo>
                    <a:pt x="0" y="2920"/>
                  </a:lnTo>
                  <a:lnTo>
                    <a:pt x="2" y="2914"/>
                  </a:lnTo>
                  <a:lnTo>
                    <a:pt x="6" y="2909"/>
                  </a:lnTo>
                  <a:lnTo>
                    <a:pt x="11" y="2901"/>
                  </a:lnTo>
                  <a:lnTo>
                    <a:pt x="17" y="2893"/>
                  </a:lnTo>
                  <a:lnTo>
                    <a:pt x="25" y="2884"/>
                  </a:lnTo>
                  <a:lnTo>
                    <a:pt x="34" y="2874"/>
                  </a:lnTo>
                  <a:lnTo>
                    <a:pt x="44" y="2863"/>
                  </a:lnTo>
                  <a:lnTo>
                    <a:pt x="63" y="2842"/>
                  </a:lnTo>
                  <a:lnTo>
                    <a:pt x="82" y="2820"/>
                  </a:lnTo>
                  <a:lnTo>
                    <a:pt x="102" y="2797"/>
                  </a:lnTo>
                  <a:lnTo>
                    <a:pt x="121" y="2774"/>
                  </a:lnTo>
                  <a:lnTo>
                    <a:pt x="142" y="2751"/>
                  </a:lnTo>
                  <a:lnTo>
                    <a:pt x="161" y="2726"/>
                  </a:lnTo>
                  <a:lnTo>
                    <a:pt x="182" y="2701"/>
                  </a:lnTo>
                  <a:lnTo>
                    <a:pt x="203" y="2676"/>
                  </a:lnTo>
                  <a:lnTo>
                    <a:pt x="224" y="2650"/>
                  </a:lnTo>
                  <a:lnTo>
                    <a:pt x="245" y="2623"/>
                  </a:lnTo>
                  <a:lnTo>
                    <a:pt x="267" y="2594"/>
                  </a:lnTo>
                  <a:lnTo>
                    <a:pt x="288" y="2565"/>
                  </a:lnTo>
                  <a:lnTo>
                    <a:pt x="309" y="2534"/>
                  </a:lnTo>
                  <a:lnTo>
                    <a:pt x="330" y="2504"/>
                  </a:lnTo>
                  <a:lnTo>
                    <a:pt x="353" y="2473"/>
                  </a:lnTo>
                  <a:lnTo>
                    <a:pt x="374" y="2440"/>
                  </a:lnTo>
                  <a:lnTo>
                    <a:pt x="397" y="2408"/>
                  </a:lnTo>
                  <a:lnTo>
                    <a:pt x="420" y="2375"/>
                  </a:lnTo>
                  <a:lnTo>
                    <a:pt x="441" y="2341"/>
                  </a:lnTo>
                  <a:lnTo>
                    <a:pt x="464" y="2304"/>
                  </a:lnTo>
                  <a:lnTo>
                    <a:pt x="487" y="2268"/>
                  </a:lnTo>
                  <a:lnTo>
                    <a:pt x="510" y="2231"/>
                  </a:lnTo>
                  <a:lnTo>
                    <a:pt x="533" y="2193"/>
                  </a:lnTo>
                  <a:lnTo>
                    <a:pt x="558" y="2154"/>
                  </a:lnTo>
                  <a:lnTo>
                    <a:pt x="581" y="2116"/>
                  </a:lnTo>
                  <a:lnTo>
                    <a:pt x="604" y="2076"/>
                  </a:lnTo>
                  <a:lnTo>
                    <a:pt x="629" y="2033"/>
                  </a:lnTo>
                  <a:lnTo>
                    <a:pt x="652" y="1991"/>
                  </a:lnTo>
                  <a:lnTo>
                    <a:pt x="677" y="1949"/>
                  </a:lnTo>
                  <a:lnTo>
                    <a:pt x="700" y="1907"/>
                  </a:lnTo>
                  <a:lnTo>
                    <a:pt x="725" y="1861"/>
                  </a:lnTo>
                  <a:lnTo>
                    <a:pt x="750" y="1816"/>
                  </a:lnTo>
                  <a:lnTo>
                    <a:pt x="787" y="1749"/>
                  </a:lnTo>
                  <a:lnTo>
                    <a:pt x="823" y="1680"/>
                  </a:lnTo>
                  <a:lnTo>
                    <a:pt x="858" y="1613"/>
                  </a:lnTo>
                  <a:lnTo>
                    <a:pt x="892" y="1544"/>
                  </a:lnTo>
                  <a:lnTo>
                    <a:pt x="927" y="1477"/>
                  </a:lnTo>
                  <a:lnTo>
                    <a:pt x="960" y="1408"/>
                  </a:lnTo>
                  <a:lnTo>
                    <a:pt x="990" y="1340"/>
                  </a:lnTo>
                  <a:lnTo>
                    <a:pt x="1021" y="1271"/>
                  </a:lnTo>
                  <a:lnTo>
                    <a:pt x="1052" y="1202"/>
                  </a:lnTo>
                  <a:lnTo>
                    <a:pt x="1082" y="1131"/>
                  </a:lnTo>
                  <a:lnTo>
                    <a:pt x="1111" y="1062"/>
                  </a:lnTo>
                  <a:lnTo>
                    <a:pt x="1138" y="993"/>
                  </a:lnTo>
                  <a:lnTo>
                    <a:pt x="1165" y="922"/>
                  </a:lnTo>
                  <a:lnTo>
                    <a:pt x="1190" y="851"/>
                  </a:lnTo>
                  <a:lnTo>
                    <a:pt x="1215" y="780"/>
                  </a:lnTo>
                  <a:lnTo>
                    <a:pt x="1240" y="707"/>
                  </a:lnTo>
                  <a:lnTo>
                    <a:pt x="1249" y="678"/>
                  </a:lnTo>
                  <a:lnTo>
                    <a:pt x="1257" y="649"/>
                  </a:lnTo>
                  <a:lnTo>
                    <a:pt x="1265" y="619"/>
                  </a:lnTo>
                  <a:lnTo>
                    <a:pt x="1272" y="588"/>
                  </a:lnTo>
                  <a:lnTo>
                    <a:pt x="1280" y="555"/>
                  </a:lnTo>
                  <a:lnTo>
                    <a:pt x="1286" y="523"/>
                  </a:lnTo>
                  <a:lnTo>
                    <a:pt x="1292" y="490"/>
                  </a:lnTo>
                  <a:lnTo>
                    <a:pt x="1297" y="455"/>
                  </a:lnTo>
                  <a:lnTo>
                    <a:pt x="1301" y="421"/>
                  </a:lnTo>
                  <a:lnTo>
                    <a:pt x="1305" y="386"/>
                  </a:lnTo>
                  <a:lnTo>
                    <a:pt x="1309" y="350"/>
                  </a:lnTo>
                  <a:lnTo>
                    <a:pt x="1313" y="313"/>
                  </a:lnTo>
                  <a:lnTo>
                    <a:pt x="1315" y="277"/>
                  </a:lnTo>
                  <a:lnTo>
                    <a:pt x="1317" y="239"/>
                  </a:lnTo>
                  <a:lnTo>
                    <a:pt x="1317" y="198"/>
                  </a:lnTo>
                  <a:lnTo>
                    <a:pt x="1319" y="160"/>
                  </a:lnTo>
                  <a:lnTo>
                    <a:pt x="1319" y="139"/>
                  </a:lnTo>
                  <a:lnTo>
                    <a:pt x="1319" y="121"/>
                  </a:lnTo>
                  <a:lnTo>
                    <a:pt x="1320" y="104"/>
                  </a:lnTo>
                  <a:lnTo>
                    <a:pt x="1322" y="89"/>
                  </a:lnTo>
                  <a:lnTo>
                    <a:pt x="1326" y="75"/>
                  </a:lnTo>
                  <a:lnTo>
                    <a:pt x="1330" y="62"/>
                  </a:lnTo>
                  <a:lnTo>
                    <a:pt x="1334" y="50"/>
                  </a:lnTo>
                  <a:lnTo>
                    <a:pt x="1340" y="39"/>
                  </a:lnTo>
                  <a:lnTo>
                    <a:pt x="1345" y="31"/>
                  </a:lnTo>
                  <a:lnTo>
                    <a:pt x="1351" y="24"/>
                  </a:lnTo>
                  <a:lnTo>
                    <a:pt x="1359" y="16"/>
                  </a:lnTo>
                  <a:lnTo>
                    <a:pt x="1367" y="10"/>
                  </a:lnTo>
                  <a:lnTo>
                    <a:pt x="1376" y="6"/>
                  </a:lnTo>
                  <a:lnTo>
                    <a:pt x="1386" y="4"/>
                  </a:lnTo>
                  <a:lnTo>
                    <a:pt x="1395" y="2"/>
                  </a:lnTo>
                  <a:lnTo>
                    <a:pt x="1407" y="0"/>
                  </a:lnTo>
                  <a:lnTo>
                    <a:pt x="1407" y="0"/>
                  </a:lnTo>
                  <a:lnTo>
                    <a:pt x="140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6"/>
            <p:cNvSpPr>
              <a:spLocks/>
            </p:cNvSpPr>
            <p:nvPr/>
          </p:nvSpPr>
          <p:spPr bwMode="auto">
            <a:xfrm>
              <a:off x="5553075" y="2420938"/>
              <a:ext cx="585787" cy="600075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55" y="2"/>
                </a:cxn>
                <a:cxn ang="0">
                  <a:pos x="98" y="12"/>
                </a:cxn>
                <a:cxn ang="0">
                  <a:pos x="172" y="35"/>
                </a:cxn>
                <a:cxn ang="0">
                  <a:pos x="288" y="81"/>
                </a:cxn>
                <a:cxn ang="0">
                  <a:pos x="397" y="129"/>
                </a:cxn>
                <a:cxn ang="0">
                  <a:pos x="480" y="171"/>
                </a:cxn>
                <a:cxn ang="0">
                  <a:pos x="541" y="211"/>
                </a:cxn>
                <a:cxn ang="0">
                  <a:pos x="595" y="250"/>
                </a:cxn>
                <a:cxn ang="0">
                  <a:pos x="639" y="286"/>
                </a:cxn>
                <a:cxn ang="0">
                  <a:pos x="673" y="323"/>
                </a:cxn>
                <a:cxn ang="0">
                  <a:pos x="700" y="367"/>
                </a:cxn>
                <a:cxn ang="0">
                  <a:pos x="727" y="428"/>
                </a:cxn>
                <a:cxn ang="0">
                  <a:pos x="739" y="494"/>
                </a:cxn>
                <a:cxn ang="0">
                  <a:pos x="737" y="557"/>
                </a:cxn>
                <a:cxn ang="0">
                  <a:pos x="725" y="618"/>
                </a:cxn>
                <a:cxn ang="0">
                  <a:pos x="706" y="688"/>
                </a:cxn>
                <a:cxn ang="0">
                  <a:pos x="685" y="716"/>
                </a:cxn>
                <a:cxn ang="0">
                  <a:pos x="666" y="734"/>
                </a:cxn>
                <a:cxn ang="0">
                  <a:pos x="647" y="747"/>
                </a:cxn>
                <a:cxn ang="0">
                  <a:pos x="627" y="755"/>
                </a:cxn>
                <a:cxn ang="0">
                  <a:pos x="606" y="757"/>
                </a:cxn>
                <a:cxn ang="0">
                  <a:pos x="583" y="751"/>
                </a:cxn>
                <a:cxn ang="0">
                  <a:pos x="552" y="736"/>
                </a:cxn>
                <a:cxn ang="0">
                  <a:pos x="518" y="711"/>
                </a:cxn>
                <a:cxn ang="0">
                  <a:pos x="483" y="678"/>
                </a:cxn>
                <a:cxn ang="0">
                  <a:pos x="445" y="638"/>
                </a:cxn>
                <a:cxn ang="0">
                  <a:pos x="405" y="590"/>
                </a:cxn>
                <a:cxn ang="0">
                  <a:pos x="362" y="530"/>
                </a:cxn>
                <a:cxn ang="0">
                  <a:pos x="316" y="461"/>
                </a:cxn>
                <a:cxn ang="0">
                  <a:pos x="257" y="377"/>
                </a:cxn>
                <a:cxn ang="0">
                  <a:pos x="203" y="302"/>
                </a:cxn>
                <a:cxn ang="0">
                  <a:pos x="155" y="238"/>
                </a:cxn>
                <a:cxn ang="0">
                  <a:pos x="113" y="187"/>
                </a:cxn>
                <a:cxn ang="0">
                  <a:pos x="76" y="144"/>
                </a:cxn>
                <a:cxn ang="0">
                  <a:pos x="50" y="117"/>
                </a:cxn>
                <a:cxn ang="0">
                  <a:pos x="30" y="94"/>
                </a:cxn>
                <a:cxn ang="0">
                  <a:pos x="17" y="75"/>
                </a:cxn>
                <a:cxn ang="0">
                  <a:pos x="5" y="60"/>
                </a:cxn>
                <a:cxn ang="0">
                  <a:pos x="0" y="46"/>
                </a:cxn>
                <a:cxn ang="0">
                  <a:pos x="0" y="29"/>
                </a:cxn>
                <a:cxn ang="0">
                  <a:pos x="7" y="10"/>
                </a:cxn>
                <a:cxn ang="0">
                  <a:pos x="21" y="0"/>
                </a:cxn>
                <a:cxn ang="0">
                  <a:pos x="27" y="0"/>
                </a:cxn>
              </a:cxnLst>
              <a:rect l="0" t="0" r="r" b="b"/>
              <a:pathLst>
                <a:path w="739" h="757">
                  <a:moveTo>
                    <a:pt x="27" y="0"/>
                  </a:moveTo>
                  <a:lnTo>
                    <a:pt x="30" y="0"/>
                  </a:lnTo>
                  <a:lnTo>
                    <a:pt x="34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5" y="2"/>
                  </a:lnTo>
                  <a:lnTo>
                    <a:pt x="67" y="4"/>
                  </a:lnTo>
                  <a:lnTo>
                    <a:pt x="82" y="8"/>
                  </a:lnTo>
                  <a:lnTo>
                    <a:pt x="98" y="12"/>
                  </a:lnTo>
                  <a:lnTo>
                    <a:pt x="115" y="16"/>
                  </a:lnTo>
                  <a:lnTo>
                    <a:pt x="132" y="20"/>
                  </a:lnTo>
                  <a:lnTo>
                    <a:pt x="172" y="35"/>
                  </a:lnTo>
                  <a:lnTo>
                    <a:pt x="211" y="48"/>
                  </a:lnTo>
                  <a:lnTo>
                    <a:pt x="249" y="64"/>
                  </a:lnTo>
                  <a:lnTo>
                    <a:pt x="288" y="81"/>
                  </a:lnTo>
                  <a:lnTo>
                    <a:pt x="324" y="96"/>
                  </a:lnTo>
                  <a:lnTo>
                    <a:pt x="361" y="112"/>
                  </a:lnTo>
                  <a:lnTo>
                    <a:pt x="397" y="129"/>
                  </a:lnTo>
                  <a:lnTo>
                    <a:pt x="433" y="146"/>
                  </a:lnTo>
                  <a:lnTo>
                    <a:pt x="457" y="158"/>
                  </a:lnTo>
                  <a:lnTo>
                    <a:pt x="480" y="171"/>
                  </a:lnTo>
                  <a:lnTo>
                    <a:pt x="501" y="185"/>
                  </a:lnTo>
                  <a:lnTo>
                    <a:pt x="522" y="198"/>
                  </a:lnTo>
                  <a:lnTo>
                    <a:pt x="541" y="211"/>
                  </a:lnTo>
                  <a:lnTo>
                    <a:pt x="560" y="223"/>
                  </a:lnTo>
                  <a:lnTo>
                    <a:pt x="577" y="236"/>
                  </a:lnTo>
                  <a:lnTo>
                    <a:pt x="595" y="250"/>
                  </a:lnTo>
                  <a:lnTo>
                    <a:pt x="610" y="261"/>
                  </a:lnTo>
                  <a:lnTo>
                    <a:pt x="625" y="275"/>
                  </a:lnTo>
                  <a:lnTo>
                    <a:pt x="639" y="286"/>
                  </a:lnTo>
                  <a:lnTo>
                    <a:pt x="650" y="300"/>
                  </a:lnTo>
                  <a:lnTo>
                    <a:pt x="662" y="311"/>
                  </a:lnTo>
                  <a:lnTo>
                    <a:pt x="673" y="323"/>
                  </a:lnTo>
                  <a:lnTo>
                    <a:pt x="681" y="336"/>
                  </a:lnTo>
                  <a:lnTo>
                    <a:pt x="689" y="348"/>
                  </a:lnTo>
                  <a:lnTo>
                    <a:pt x="700" y="367"/>
                  </a:lnTo>
                  <a:lnTo>
                    <a:pt x="712" y="386"/>
                  </a:lnTo>
                  <a:lnTo>
                    <a:pt x="720" y="407"/>
                  </a:lnTo>
                  <a:lnTo>
                    <a:pt x="727" y="428"/>
                  </a:lnTo>
                  <a:lnTo>
                    <a:pt x="733" y="450"/>
                  </a:lnTo>
                  <a:lnTo>
                    <a:pt x="737" y="471"/>
                  </a:lnTo>
                  <a:lnTo>
                    <a:pt x="739" y="494"/>
                  </a:lnTo>
                  <a:lnTo>
                    <a:pt x="739" y="517"/>
                  </a:lnTo>
                  <a:lnTo>
                    <a:pt x="739" y="536"/>
                  </a:lnTo>
                  <a:lnTo>
                    <a:pt x="737" y="557"/>
                  </a:lnTo>
                  <a:lnTo>
                    <a:pt x="735" y="576"/>
                  </a:lnTo>
                  <a:lnTo>
                    <a:pt x="731" y="597"/>
                  </a:lnTo>
                  <a:lnTo>
                    <a:pt x="725" y="618"/>
                  </a:lnTo>
                  <a:lnTo>
                    <a:pt x="720" y="641"/>
                  </a:lnTo>
                  <a:lnTo>
                    <a:pt x="714" y="665"/>
                  </a:lnTo>
                  <a:lnTo>
                    <a:pt x="706" y="688"/>
                  </a:lnTo>
                  <a:lnTo>
                    <a:pt x="696" y="703"/>
                  </a:lnTo>
                  <a:lnTo>
                    <a:pt x="691" y="711"/>
                  </a:lnTo>
                  <a:lnTo>
                    <a:pt x="685" y="716"/>
                  </a:lnTo>
                  <a:lnTo>
                    <a:pt x="679" y="724"/>
                  </a:lnTo>
                  <a:lnTo>
                    <a:pt x="673" y="730"/>
                  </a:lnTo>
                  <a:lnTo>
                    <a:pt x="666" y="734"/>
                  </a:lnTo>
                  <a:lnTo>
                    <a:pt x="660" y="739"/>
                  </a:lnTo>
                  <a:lnTo>
                    <a:pt x="654" y="743"/>
                  </a:lnTo>
                  <a:lnTo>
                    <a:pt x="647" y="747"/>
                  </a:lnTo>
                  <a:lnTo>
                    <a:pt x="641" y="749"/>
                  </a:lnTo>
                  <a:lnTo>
                    <a:pt x="633" y="753"/>
                  </a:lnTo>
                  <a:lnTo>
                    <a:pt x="627" y="755"/>
                  </a:lnTo>
                  <a:lnTo>
                    <a:pt x="620" y="755"/>
                  </a:lnTo>
                  <a:lnTo>
                    <a:pt x="614" y="757"/>
                  </a:lnTo>
                  <a:lnTo>
                    <a:pt x="606" y="757"/>
                  </a:lnTo>
                  <a:lnTo>
                    <a:pt x="599" y="757"/>
                  </a:lnTo>
                  <a:lnTo>
                    <a:pt x="591" y="755"/>
                  </a:lnTo>
                  <a:lnTo>
                    <a:pt x="583" y="751"/>
                  </a:lnTo>
                  <a:lnTo>
                    <a:pt x="574" y="747"/>
                  </a:lnTo>
                  <a:lnTo>
                    <a:pt x="562" y="741"/>
                  </a:lnTo>
                  <a:lnTo>
                    <a:pt x="552" y="736"/>
                  </a:lnTo>
                  <a:lnTo>
                    <a:pt x="541" y="728"/>
                  </a:lnTo>
                  <a:lnTo>
                    <a:pt x="528" y="718"/>
                  </a:lnTo>
                  <a:lnTo>
                    <a:pt x="518" y="711"/>
                  </a:lnTo>
                  <a:lnTo>
                    <a:pt x="506" y="701"/>
                  </a:lnTo>
                  <a:lnTo>
                    <a:pt x="495" y="689"/>
                  </a:lnTo>
                  <a:lnTo>
                    <a:pt x="483" y="678"/>
                  </a:lnTo>
                  <a:lnTo>
                    <a:pt x="472" y="666"/>
                  </a:lnTo>
                  <a:lnTo>
                    <a:pt x="458" y="653"/>
                  </a:lnTo>
                  <a:lnTo>
                    <a:pt x="445" y="638"/>
                  </a:lnTo>
                  <a:lnTo>
                    <a:pt x="432" y="622"/>
                  </a:lnTo>
                  <a:lnTo>
                    <a:pt x="418" y="607"/>
                  </a:lnTo>
                  <a:lnTo>
                    <a:pt x="405" y="590"/>
                  </a:lnTo>
                  <a:lnTo>
                    <a:pt x="391" y="570"/>
                  </a:lnTo>
                  <a:lnTo>
                    <a:pt x="376" y="551"/>
                  </a:lnTo>
                  <a:lnTo>
                    <a:pt x="362" y="530"/>
                  </a:lnTo>
                  <a:lnTo>
                    <a:pt x="347" y="507"/>
                  </a:lnTo>
                  <a:lnTo>
                    <a:pt x="332" y="484"/>
                  </a:lnTo>
                  <a:lnTo>
                    <a:pt x="316" y="461"/>
                  </a:lnTo>
                  <a:lnTo>
                    <a:pt x="295" y="432"/>
                  </a:lnTo>
                  <a:lnTo>
                    <a:pt x="276" y="403"/>
                  </a:lnTo>
                  <a:lnTo>
                    <a:pt x="257" y="377"/>
                  </a:lnTo>
                  <a:lnTo>
                    <a:pt x="240" y="350"/>
                  </a:lnTo>
                  <a:lnTo>
                    <a:pt x="220" y="327"/>
                  </a:lnTo>
                  <a:lnTo>
                    <a:pt x="203" y="302"/>
                  </a:lnTo>
                  <a:lnTo>
                    <a:pt x="186" y="281"/>
                  </a:lnTo>
                  <a:lnTo>
                    <a:pt x="170" y="259"/>
                  </a:lnTo>
                  <a:lnTo>
                    <a:pt x="155" y="238"/>
                  </a:lnTo>
                  <a:lnTo>
                    <a:pt x="140" y="219"/>
                  </a:lnTo>
                  <a:lnTo>
                    <a:pt x="126" y="202"/>
                  </a:lnTo>
                  <a:lnTo>
                    <a:pt x="113" y="187"/>
                  </a:lnTo>
                  <a:lnTo>
                    <a:pt x="99" y="171"/>
                  </a:lnTo>
                  <a:lnTo>
                    <a:pt x="88" y="158"/>
                  </a:lnTo>
                  <a:lnTo>
                    <a:pt x="76" y="144"/>
                  </a:lnTo>
                  <a:lnTo>
                    <a:pt x="67" y="133"/>
                  </a:lnTo>
                  <a:lnTo>
                    <a:pt x="57" y="125"/>
                  </a:lnTo>
                  <a:lnTo>
                    <a:pt x="50" y="117"/>
                  </a:lnTo>
                  <a:lnTo>
                    <a:pt x="44" y="110"/>
                  </a:lnTo>
                  <a:lnTo>
                    <a:pt x="36" y="102"/>
                  </a:lnTo>
                  <a:lnTo>
                    <a:pt x="30" y="94"/>
                  </a:lnTo>
                  <a:lnTo>
                    <a:pt x="27" y="89"/>
                  </a:lnTo>
                  <a:lnTo>
                    <a:pt x="21" y="83"/>
                  </a:lnTo>
                  <a:lnTo>
                    <a:pt x="17" y="75"/>
                  </a:lnTo>
                  <a:lnTo>
                    <a:pt x="13" y="69"/>
                  </a:lnTo>
                  <a:lnTo>
                    <a:pt x="9" y="66"/>
                  </a:lnTo>
                  <a:lnTo>
                    <a:pt x="5" y="60"/>
                  </a:lnTo>
                  <a:lnTo>
                    <a:pt x="3" y="54"/>
                  </a:lnTo>
                  <a:lnTo>
                    <a:pt x="2" y="50"/>
                  </a:lnTo>
                  <a:lnTo>
                    <a:pt x="0" y="46"/>
                  </a:lnTo>
                  <a:lnTo>
                    <a:pt x="0" y="43"/>
                  </a:lnTo>
                  <a:lnTo>
                    <a:pt x="0" y="39"/>
                  </a:lnTo>
                  <a:lnTo>
                    <a:pt x="0" y="29"/>
                  </a:lnTo>
                  <a:lnTo>
                    <a:pt x="2" y="21"/>
                  </a:lnTo>
                  <a:lnTo>
                    <a:pt x="3" y="16"/>
                  </a:lnTo>
                  <a:lnTo>
                    <a:pt x="7" y="10"/>
                  </a:lnTo>
                  <a:lnTo>
                    <a:pt x="11" y="6"/>
                  </a:lnTo>
                  <a:lnTo>
                    <a:pt x="15" y="2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7"/>
            <p:cNvSpPr>
              <a:spLocks/>
            </p:cNvSpPr>
            <p:nvPr/>
          </p:nvSpPr>
          <p:spPr bwMode="auto">
            <a:xfrm>
              <a:off x="4957762" y="3321050"/>
              <a:ext cx="1041400" cy="346075"/>
            </a:xfrm>
            <a:custGeom>
              <a:avLst/>
              <a:gdLst/>
              <a:ahLst/>
              <a:cxnLst>
                <a:cxn ang="0">
                  <a:pos x="1037" y="2"/>
                </a:cxn>
                <a:cxn ang="0">
                  <a:pos x="1071" y="7"/>
                </a:cxn>
                <a:cxn ang="0">
                  <a:pos x="1108" y="19"/>
                </a:cxn>
                <a:cxn ang="0">
                  <a:pos x="1148" y="36"/>
                </a:cxn>
                <a:cxn ang="0">
                  <a:pos x="1192" y="57"/>
                </a:cxn>
                <a:cxn ang="0">
                  <a:pos x="1234" y="80"/>
                </a:cxn>
                <a:cxn ang="0">
                  <a:pos x="1263" y="96"/>
                </a:cxn>
                <a:cxn ang="0">
                  <a:pos x="1284" y="113"/>
                </a:cxn>
                <a:cxn ang="0">
                  <a:pos x="1300" y="132"/>
                </a:cxn>
                <a:cxn ang="0">
                  <a:pos x="1309" y="153"/>
                </a:cxn>
                <a:cxn ang="0">
                  <a:pos x="1313" y="176"/>
                </a:cxn>
                <a:cxn ang="0">
                  <a:pos x="1309" y="192"/>
                </a:cxn>
                <a:cxn ang="0">
                  <a:pos x="1302" y="207"/>
                </a:cxn>
                <a:cxn ang="0">
                  <a:pos x="1290" y="219"/>
                </a:cxn>
                <a:cxn ang="0">
                  <a:pos x="1273" y="228"/>
                </a:cxn>
                <a:cxn ang="0">
                  <a:pos x="1250" y="236"/>
                </a:cxn>
                <a:cxn ang="0">
                  <a:pos x="1217" y="251"/>
                </a:cxn>
                <a:cxn ang="0">
                  <a:pos x="1173" y="269"/>
                </a:cxn>
                <a:cxn ang="0">
                  <a:pos x="1112" y="288"/>
                </a:cxn>
                <a:cxn ang="0">
                  <a:pos x="1039" y="309"/>
                </a:cxn>
                <a:cxn ang="0">
                  <a:pos x="950" y="330"/>
                </a:cxn>
                <a:cxn ang="0">
                  <a:pos x="858" y="351"/>
                </a:cxn>
                <a:cxn ang="0">
                  <a:pos x="781" y="366"/>
                </a:cxn>
                <a:cxn ang="0">
                  <a:pos x="712" y="380"/>
                </a:cxn>
                <a:cxn ang="0">
                  <a:pos x="647" y="391"/>
                </a:cxn>
                <a:cxn ang="0">
                  <a:pos x="587" y="403"/>
                </a:cxn>
                <a:cxn ang="0">
                  <a:pos x="534" y="413"/>
                </a:cxn>
                <a:cxn ang="0">
                  <a:pos x="484" y="420"/>
                </a:cxn>
                <a:cxn ang="0">
                  <a:pos x="440" y="426"/>
                </a:cxn>
                <a:cxn ang="0">
                  <a:pos x="401" y="430"/>
                </a:cxn>
                <a:cxn ang="0">
                  <a:pos x="369" y="434"/>
                </a:cxn>
                <a:cxn ang="0">
                  <a:pos x="342" y="434"/>
                </a:cxn>
                <a:cxn ang="0">
                  <a:pos x="288" y="434"/>
                </a:cxn>
                <a:cxn ang="0">
                  <a:pos x="227" y="430"/>
                </a:cxn>
                <a:cxn ang="0">
                  <a:pos x="173" y="422"/>
                </a:cxn>
                <a:cxn ang="0">
                  <a:pos x="129" y="411"/>
                </a:cxn>
                <a:cxn ang="0">
                  <a:pos x="92" y="395"/>
                </a:cxn>
                <a:cxn ang="0">
                  <a:pos x="63" y="378"/>
                </a:cxn>
                <a:cxn ang="0">
                  <a:pos x="38" y="357"/>
                </a:cxn>
                <a:cxn ang="0">
                  <a:pos x="21" y="338"/>
                </a:cxn>
                <a:cxn ang="0">
                  <a:pos x="10" y="318"/>
                </a:cxn>
                <a:cxn ang="0">
                  <a:pos x="2" y="301"/>
                </a:cxn>
                <a:cxn ang="0">
                  <a:pos x="0" y="284"/>
                </a:cxn>
                <a:cxn ang="0">
                  <a:pos x="2" y="274"/>
                </a:cxn>
                <a:cxn ang="0">
                  <a:pos x="13" y="265"/>
                </a:cxn>
                <a:cxn ang="0">
                  <a:pos x="31" y="257"/>
                </a:cxn>
                <a:cxn ang="0">
                  <a:pos x="56" y="251"/>
                </a:cxn>
                <a:cxn ang="0">
                  <a:pos x="86" y="247"/>
                </a:cxn>
                <a:cxn ang="0">
                  <a:pos x="223" y="224"/>
                </a:cxn>
                <a:cxn ang="0">
                  <a:pos x="422" y="184"/>
                </a:cxn>
                <a:cxn ang="0">
                  <a:pos x="634" y="132"/>
                </a:cxn>
                <a:cxn ang="0">
                  <a:pos x="706" y="113"/>
                </a:cxn>
                <a:cxn ang="0">
                  <a:pos x="772" y="94"/>
                </a:cxn>
                <a:cxn ang="0">
                  <a:pos x="833" y="75"/>
                </a:cxn>
                <a:cxn ang="0">
                  <a:pos x="889" y="54"/>
                </a:cxn>
                <a:cxn ang="0">
                  <a:pos x="941" y="32"/>
                </a:cxn>
                <a:cxn ang="0">
                  <a:pos x="975" y="13"/>
                </a:cxn>
                <a:cxn ang="0">
                  <a:pos x="1000" y="2"/>
                </a:cxn>
                <a:cxn ang="0">
                  <a:pos x="1017" y="0"/>
                </a:cxn>
              </a:cxnLst>
              <a:rect l="0" t="0" r="r" b="b"/>
              <a:pathLst>
                <a:path w="1313" h="436">
                  <a:moveTo>
                    <a:pt x="1017" y="0"/>
                  </a:moveTo>
                  <a:lnTo>
                    <a:pt x="1027" y="0"/>
                  </a:lnTo>
                  <a:lnTo>
                    <a:pt x="1037" y="2"/>
                  </a:lnTo>
                  <a:lnTo>
                    <a:pt x="1048" y="2"/>
                  </a:lnTo>
                  <a:lnTo>
                    <a:pt x="1060" y="4"/>
                  </a:lnTo>
                  <a:lnTo>
                    <a:pt x="1071" y="7"/>
                  </a:lnTo>
                  <a:lnTo>
                    <a:pt x="1083" y="9"/>
                  </a:lnTo>
                  <a:lnTo>
                    <a:pt x="1094" y="13"/>
                  </a:lnTo>
                  <a:lnTo>
                    <a:pt x="1108" y="19"/>
                  </a:lnTo>
                  <a:lnTo>
                    <a:pt x="1121" y="23"/>
                  </a:lnTo>
                  <a:lnTo>
                    <a:pt x="1135" y="29"/>
                  </a:lnTo>
                  <a:lnTo>
                    <a:pt x="1148" y="36"/>
                  </a:lnTo>
                  <a:lnTo>
                    <a:pt x="1163" y="42"/>
                  </a:lnTo>
                  <a:lnTo>
                    <a:pt x="1179" y="50"/>
                  </a:lnTo>
                  <a:lnTo>
                    <a:pt x="1192" y="57"/>
                  </a:lnTo>
                  <a:lnTo>
                    <a:pt x="1208" y="67"/>
                  </a:lnTo>
                  <a:lnTo>
                    <a:pt x="1223" y="77"/>
                  </a:lnTo>
                  <a:lnTo>
                    <a:pt x="1234" y="80"/>
                  </a:lnTo>
                  <a:lnTo>
                    <a:pt x="1244" y="86"/>
                  </a:lnTo>
                  <a:lnTo>
                    <a:pt x="1254" y="90"/>
                  </a:lnTo>
                  <a:lnTo>
                    <a:pt x="1263" y="96"/>
                  </a:lnTo>
                  <a:lnTo>
                    <a:pt x="1271" y="102"/>
                  </a:lnTo>
                  <a:lnTo>
                    <a:pt x="1279" y="107"/>
                  </a:lnTo>
                  <a:lnTo>
                    <a:pt x="1284" y="113"/>
                  </a:lnTo>
                  <a:lnTo>
                    <a:pt x="1290" y="119"/>
                  </a:lnTo>
                  <a:lnTo>
                    <a:pt x="1296" y="125"/>
                  </a:lnTo>
                  <a:lnTo>
                    <a:pt x="1300" y="132"/>
                  </a:lnTo>
                  <a:lnTo>
                    <a:pt x="1303" y="138"/>
                  </a:lnTo>
                  <a:lnTo>
                    <a:pt x="1307" y="146"/>
                  </a:lnTo>
                  <a:lnTo>
                    <a:pt x="1309" y="153"/>
                  </a:lnTo>
                  <a:lnTo>
                    <a:pt x="1311" y="161"/>
                  </a:lnTo>
                  <a:lnTo>
                    <a:pt x="1311" y="169"/>
                  </a:lnTo>
                  <a:lnTo>
                    <a:pt x="1313" y="176"/>
                  </a:lnTo>
                  <a:lnTo>
                    <a:pt x="1311" y="182"/>
                  </a:lnTo>
                  <a:lnTo>
                    <a:pt x="1311" y="188"/>
                  </a:lnTo>
                  <a:lnTo>
                    <a:pt x="1309" y="192"/>
                  </a:lnTo>
                  <a:lnTo>
                    <a:pt x="1307" y="198"/>
                  </a:lnTo>
                  <a:lnTo>
                    <a:pt x="1305" y="201"/>
                  </a:lnTo>
                  <a:lnTo>
                    <a:pt x="1302" y="207"/>
                  </a:lnTo>
                  <a:lnTo>
                    <a:pt x="1300" y="211"/>
                  </a:lnTo>
                  <a:lnTo>
                    <a:pt x="1294" y="215"/>
                  </a:lnTo>
                  <a:lnTo>
                    <a:pt x="1290" y="219"/>
                  </a:lnTo>
                  <a:lnTo>
                    <a:pt x="1284" y="222"/>
                  </a:lnTo>
                  <a:lnTo>
                    <a:pt x="1279" y="224"/>
                  </a:lnTo>
                  <a:lnTo>
                    <a:pt x="1273" y="228"/>
                  </a:lnTo>
                  <a:lnTo>
                    <a:pt x="1265" y="232"/>
                  </a:lnTo>
                  <a:lnTo>
                    <a:pt x="1257" y="234"/>
                  </a:lnTo>
                  <a:lnTo>
                    <a:pt x="1250" y="236"/>
                  </a:lnTo>
                  <a:lnTo>
                    <a:pt x="1240" y="240"/>
                  </a:lnTo>
                  <a:lnTo>
                    <a:pt x="1229" y="246"/>
                  </a:lnTo>
                  <a:lnTo>
                    <a:pt x="1217" y="251"/>
                  </a:lnTo>
                  <a:lnTo>
                    <a:pt x="1204" y="257"/>
                  </a:lnTo>
                  <a:lnTo>
                    <a:pt x="1188" y="263"/>
                  </a:lnTo>
                  <a:lnTo>
                    <a:pt x="1173" y="269"/>
                  </a:lnTo>
                  <a:lnTo>
                    <a:pt x="1154" y="274"/>
                  </a:lnTo>
                  <a:lnTo>
                    <a:pt x="1135" y="282"/>
                  </a:lnTo>
                  <a:lnTo>
                    <a:pt x="1112" y="288"/>
                  </a:lnTo>
                  <a:lnTo>
                    <a:pt x="1088" y="294"/>
                  </a:lnTo>
                  <a:lnTo>
                    <a:pt x="1064" y="301"/>
                  </a:lnTo>
                  <a:lnTo>
                    <a:pt x="1039" y="309"/>
                  </a:lnTo>
                  <a:lnTo>
                    <a:pt x="1010" y="315"/>
                  </a:lnTo>
                  <a:lnTo>
                    <a:pt x="981" y="322"/>
                  </a:lnTo>
                  <a:lnTo>
                    <a:pt x="950" y="330"/>
                  </a:lnTo>
                  <a:lnTo>
                    <a:pt x="918" y="338"/>
                  </a:lnTo>
                  <a:lnTo>
                    <a:pt x="883" y="347"/>
                  </a:lnTo>
                  <a:lnTo>
                    <a:pt x="858" y="351"/>
                  </a:lnTo>
                  <a:lnTo>
                    <a:pt x="831" y="357"/>
                  </a:lnTo>
                  <a:lnTo>
                    <a:pt x="806" y="363"/>
                  </a:lnTo>
                  <a:lnTo>
                    <a:pt x="781" y="366"/>
                  </a:lnTo>
                  <a:lnTo>
                    <a:pt x="758" y="372"/>
                  </a:lnTo>
                  <a:lnTo>
                    <a:pt x="735" y="376"/>
                  </a:lnTo>
                  <a:lnTo>
                    <a:pt x="712" y="380"/>
                  </a:lnTo>
                  <a:lnTo>
                    <a:pt x="689" y="384"/>
                  </a:lnTo>
                  <a:lnTo>
                    <a:pt x="668" y="388"/>
                  </a:lnTo>
                  <a:lnTo>
                    <a:pt x="647" y="391"/>
                  </a:lnTo>
                  <a:lnTo>
                    <a:pt x="626" y="395"/>
                  </a:lnTo>
                  <a:lnTo>
                    <a:pt x="607" y="399"/>
                  </a:lnTo>
                  <a:lnTo>
                    <a:pt x="587" y="403"/>
                  </a:lnTo>
                  <a:lnTo>
                    <a:pt x="568" y="407"/>
                  </a:lnTo>
                  <a:lnTo>
                    <a:pt x="551" y="409"/>
                  </a:lnTo>
                  <a:lnTo>
                    <a:pt x="534" y="413"/>
                  </a:lnTo>
                  <a:lnTo>
                    <a:pt x="516" y="414"/>
                  </a:lnTo>
                  <a:lnTo>
                    <a:pt x="499" y="418"/>
                  </a:lnTo>
                  <a:lnTo>
                    <a:pt x="484" y="420"/>
                  </a:lnTo>
                  <a:lnTo>
                    <a:pt x="468" y="422"/>
                  </a:lnTo>
                  <a:lnTo>
                    <a:pt x="455" y="424"/>
                  </a:lnTo>
                  <a:lnTo>
                    <a:pt x="440" y="426"/>
                  </a:lnTo>
                  <a:lnTo>
                    <a:pt x="428" y="428"/>
                  </a:lnTo>
                  <a:lnTo>
                    <a:pt x="415" y="430"/>
                  </a:lnTo>
                  <a:lnTo>
                    <a:pt x="401" y="430"/>
                  </a:lnTo>
                  <a:lnTo>
                    <a:pt x="390" y="432"/>
                  </a:lnTo>
                  <a:lnTo>
                    <a:pt x="380" y="432"/>
                  </a:lnTo>
                  <a:lnTo>
                    <a:pt x="369" y="434"/>
                  </a:lnTo>
                  <a:lnTo>
                    <a:pt x="359" y="434"/>
                  </a:lnTo>
                  <a:lnTo>
                    <a:pt x="349" y="434"/>
                  </a:lnTo>
                  <a:lnTo>
                    <a:pt x="342" y="434"/>
                  </a:lnTo>
                  <a:lnTo>
                    <a:pt x="334" y="436"/>
                  </a:lnTo>
                  <a:lnTo>
                    <a:pt x="309" y="434"/>
                  </a:lnTo>
                  <a:lnTo>
                    <a:pt x="288" y="434"/>
                  </a:lnTo>
                  <a:lnTo>
                    <a:pt x="265" y="434"/>
                  </a:lnTo>
                  <a:lnTo>
                    <a:pt x="246" y="432"/>
                  </a:lnTo>
                  <a:lnTo>
                    <a:pt x="227" y="430"/>
                  </a:lnTo>
                  <a:lnTo>
                    <a:pt x="207" y="428"/>
                  </a:lnTo>
                  <a:lnTo>
                    <a:pt x="190" y="424"/>
                  </a:lnTo>
                  <a:lnTo>
                    <a:pt x="173" y="422"/>
                  </a:lnTo>
                  <a:lnTo>
                    <a:pt x="157" y="418"/>
                  </a:lnTo>
                  <a:lnTo>
                    <a:pt x="142" y="414"/>
                  </a:lnTo>
                  <a:lnTo>
                    <a:pt x="129" y="411"/>
                  </a:lnTo>
                  <a:lnTo>
                    <a:pt x="115" y="405"/>
                  </a:lnTo>
                  <a:lnTo>
                    <a:pt x="104" y="401"/>
                  </a:lnTo>
                  <a:lnTo>
                    <a:pt x="92" y="395"/>
                  </a:lnTo>
                  <a:lnTo>
                    <a:pt x="81" y="389"/>
                  </a:lnTo>
                  <a:lnTo>
                    <a:pt x="71" y="384"/>
                  </a:lnTo>
                  <a:lnTo>
                    <a:pt x="63" y="378"/>
                  </a:lnTo>
                  <a:lnTo>
                    <a:pt x="54" y="370"/>
                  </a:lnTo>
                  <a:lnTo>
                    <a:pt x="46" y="363"/>
                  </a:lnTo>
                  <a:lnTo>
                    <a:pt x="38" y="357"/>
                  </a:lnTo>
                  <a:lnTo>
                    <a:pt x="33" y="351"/>
                  </a:lnTo>
                  <a:lnTo>
                    <a:pt x="27" y="343"/>
                  </a:lnTo>
                  <a:lnTo>
                    <a:pt x="21" y="338"/>
                  </a:lnTo>
                  <a:lnTo>
                    <a:pt x="17" y="332"/>
                  </a:lnTo>
                  <a:lnTo>
                    <a:pt x="12" y="324"/>
                  </a:lnTo>
                  <a:lnTo>
                    <a:pt x="10" y="318"/>
                  </a:lnTo>
                  <a:lnTo>
                    <a:pt x="6" y="313"/>
                  </a:lnTo>
                  <a:lnTo>
                    <a:pt x="4" y="307"/>
                  </a:lnTo>
                  <a:lnTo>
                    <a:pt x="2" y="301"/>
                  </a:lnTo>
                  <a:lnTo>
                    <a:pt x="0" y="295"/>
                  </a:lnTo>
                  <a:lnTo>
                    <a:pt x="0" y="290"/>
                  </a:lnTo>
                  <a:lnTo>
                    <a:pt x="0" y="284"/>
                  </a:lnTo>
                  <a:lnTo>
                    <a:pt x="0" y="280"/>
                  </a:lnTo>
                  <a:lnTo>
                    <a:pt x="0" y="276"/>
                  </a:lnTo>
                  <a:lnTo>
                    <a:pt x="2" y="274"/>
                  </a:lnTo>
                  <a:lnTo>
                    <a:pt x="6" y="270"/>
                  </a:lnTo>
                  <a:lnTo>
                    <a:pt x="10" y="267"/>
                  </a:lnTo>
                  <a:lnTo>
                    <a:pt x="13" y="265"/>
                  </a:lnTo>
                  <a:lnTo>
                    <a:pt x="17" y="263"/>
                  </a:lnTo>
                  <a:lnTo>
                    <a:pt x="25" y="259"/>
                  </a:lnTo>
                  <a:lnTo>
                    <a:pt x="31" y="257"/>
                  </a:lnTo>
                  <a:lnTo>
                    <a:pt x="38" y="255"/>
                  </a:lnTo>
                  <a:lnTo>
                    <a:pt x="46" y="253"/>
                  </a:lnTo>
                  <a:lnTo>
                    <a:pt x="56" y="251"/>
                  </a:lnTo>
                  <a:lnTo>
                    <a:pt x="65" y="249"/>
                  </a:lnTo>
                  <a:lnTo>
                    <a:pt x="75" y="247"/>
                  </a:lnTo>
                  <a:lnTo>
                    <a:pt x="86" y="247"/>
                  </a:lnTo>
                  <a:lnTo>
                    <a:pt x="100" y="246"/>
                  </a:lnTo>
                  <a:lnTo>
                    <a:pt x="161" y="236"/>
                  </a:lnTo>
                  <a:lnTo>
                    <a:pt x="223" y="224"/>
                  </a:lnTo>
                  <a:lnTo>
                    <a:pt x="288" y="211"/>
                  </a:lnTo>
                  <a:lnTo>
                    <a:pt x="353" y="198"/>
                  </a:lnTo>
                  <a:lnTo>
                    <a:pt x="422" y="184"/>
                  </a:lnTo>
                  <a:lnTo>
                    <a:pt x="491" y="169"/>
                  </a:lnTo>
                  <a:lnTo>
                    <a:pt x="561" y="151"/>
                  </a:lnTo>
                  <a:lnTo>
                    <a:pt x="634" y="132"/>
                  </a:lnTo>
                  <a:lnTo>
                    <a:pt x="658" y="127"/>
                  </a:lnTo>
                  <a:lnTo>
                    <a:pt x="682" y="121"/>
                  </a:lnTo>
                  <a:lnTo>
                    <a:pt x="706" y="113"/>
                  </a:lnTo>
                  <a:lnTo>
                    <a:pt x="730" y="107"/>
                  </a:lnTo>
                  <a:lnTo>
                    <a:pt x="751" y="102"/>
                  </a:lnTo>
                  <a:lnTo>
                    <a:pt x="772" y="94"/>
                  </a:lnTo>
                  <a:lnTo>
                    <a:pt x="793" y="88"/>
                  </a:lnTo>
                  <a:lnTo>
                    <a:pt x="814" y="80"/>
                  </a:lnTo>
                  <a:lnTo>
                    <a:pt x="833" y="75"/>
                  </a:lnTo>
                  <a:lnTo>
                    <a:pt x="852" y="67"/>
                  </a:lnTo>
                  <a:lnTo>
                    <a:pt x="872" y="61"/>
                  </a:lnTo>
                  <a:lnTo>
                    <a:pt x="889" y="54"/>
                  </a:lnTo>
                  <a:lnTo>
                    <a:pt x="906" y="46"/>
                  </a:lnTo>
                  <a:lnTo>
                    <a:pt x="923" y="40"/>
                  </a:lnTo>
                  <a:lnTo>
                    <a:pt x="941" y="32"/>
                  </a:lnTo>
                  <a:lnTo>
                    <a:pt x="956" y="25"/>
                  </a:lnTo>
                  <a:lnTo>
                    <a:pt x="966" y="19"/>
                  </a:lnTo>
                  <a:lnTo>
                    <a:pt x="975" y="13"/>
                  </a:lnTo>
                  <a:lnTo>
                    <a:pt x="985" y="9"/>
                  </a:lnTo>
                  <a:lnTo>
                    <a:pt x="993" y="6"/>
                  </a:lnTo>
                  <a:lnTo>
                    <a:pt x="1000" y="2"/>
                  </a:lnTo>
                  <a:lnTo>
                    <a:pt x="1008" y="2"/>
                  </a:lnTo>
                  <a:lnTo>
                    <a:pt x="1014" y="0"/>
                  </a:lnTo>
                  <a:lnTo>
                    <a:pt x="1017" y="0"/>
                  </a:lnTo>
                  <a:lnTo>
                    <a:pt x="1017" y="0"/>
                  </a:lnTo>
                  <a:lnTo>
                    <a:pt x="101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8"/>
            <p:cNvSpPr>
              <a:spLocks/>
            </p:cNvSpPr>
            <p:nvPr/>
          </p:nvSpPr>
          <p:spPr bwMode="auto">
            <a:xfrm>
              <a:off x="4779962" y="3995738"/>
              <a:ext cx="1308100" cy="385762"/>
            </a:xfrm>
            <a:custGeom>
              <a:avLst/>
              <a:gdLst/>
              <a:ahLst/>
              <a:cxnLst>
                <a:cxn ang="0">
                  <a:pos x="1294" y="0"/>
                </a:cxn>
                <a:cxn ang="0">
                  <a:pos x="1321" y="4"/>
                </a:cxn>
                <a:cxn ang="0">
                  <a:pos x="1358" y="10"/>
                </a:cxn>
                <a:cxn ang="0">
                  <a:pos x="1404" y="19"/>
                </a:cxn>
                <a:cxn ang="0">
                  <a:pos x="1455" y="33"/>
                </a:cxn>
                <a:cxn ang="0">
                  <a:pos x="1515" y="52"/>
                </a:cxn>
                <a:cxn ang="0">
                  <a:pos x="1561" y="71"/>
                </a:cxn>
                <a:cxn ang="0">
                  <a:pos x="1599" y="92"/>
                </a:cxn>
                <a:cxn ang="0">
                  <a:pos x="1624" y="110"/>
                </a:cxn>
                <a:cxn ang="0">
                  <a:pos x="1642" y="127"/>
                </a:cxn>
                <a:cxn ang="0">
                  <a:pos x="1647" y="146"/>
                </a:cxn>
                <a:cxn ang="0">
                  <a:pos x="1640" y="169"/>
                </a:cxn>
                <a:cxn ang="0">
                  <a:pos x="1621" y="192"/>
                </a:cxn>
                <a:cxn ang="0">
                  <a:pos x="1588" y="213"/>
                </a:cxn>
                <a:cxn ang="0">
                  <a:pos x="1544" y="231"/>
                </a:cxn>
                <a:cxn ang="0">
                  <a:pos x="1484" y="248"/>
                </a:cxn>
                <a:cxn ang="0">
                  <a:pos x="1383" y="265"/>
                </a:cxn>
                <a:cxn ang="0">
                  <a:pos x="1273" y="284"/>
                </a:cxn>
                <a:cxn ang="0">
                  <a:pos x="1179" y="304"/>
                </a:cxn>
                <a:cxn ang="0">
                  <a:pos x="1156" y="309"/>
                </a:cxn>
                <a:cxn ang="0">
                  <a:pos x="1127" y="317"/>
                </a:cxn>
                <a:cxn ang="0">
                  <a:pos x="1093" y="325"/>
                </a:cxn>
                <a:cxn ang="0">
                  <a:pos x="1052" y="334"/>
                </a:cxn>
                <a:cxn ang="0">
                  <a:pos x="1006" y="346"/>
                </a:cxn>
                <a:cxn ang="0">
                  <a:pos x="956" y="359"/>
                </a:cxn>
                <a:cxn ang="0">
                  <a:pos x="899" y="373"/>
                </a:cxn>
                <a:cxn ang="0">
                  <a:pos x="835" y="388"/>
                </a:cxn>
                <a:cxn ang="0">
                  <a:pos x="766" y="403"/>
                </a:cxn>
                <a:cxn ang="0">
                  <a:pos x="691" y="423"/>
                </a:cxn>
                <a:cxn ang="0">
                  <a:pos x="611" y="442"/>
                </a:cxn>
                <a:cxn ang="0">
                  <a:pos x="530" y="457"/>
                </a:cxn>
                <a:cxn ang="0">
                  <a:pos x="461" y="469"/>
                </a:cxn>
                <a:cxn ang="0">
                  <a:pos x="400" y="478"/>
                </a:cxn>
                <a:cxn ang="0">
                  <a:pos x="348" y="484"/>
                </a:cxn>
                <a:cxn ang="0">
                  <a:pos x="306" y="486"/>
                </a:cxn>
                <a:cxn ang="0">
                  <a:pos x="223" y="482"/>
                </a:cxn>
                <a:cxn ang="0">
                  <a:pos x="152" y="472"/>
                </a:cxn>
                <a:cxn ang="0">
                  <a:pos x="98" y="455"/>
                </a:cxn>
                <a:cxn ang="0">
                  <a:pos x="64" y="436"/>
                </a:cxn>
                <a:cxn ang="0">
                  <a:pos x="35" y="419"/>
                </a:cxn>
                <a:cxn ang="0">
                  <a:pos x="16" y="401"/>
                </a:cxn>
                <a:cxn ang="0">
                  <a:pos x="4" y="384"/>
                </a:cxn>
                <a:cxn ang="0">
                  <a:pos x="0" y="367"/>
                </a:cxn>
                <a:cxn ang="0">
                  <a:pos x="6" y="340"/>
                </a:cxn>
                <a:cxn ang="0">
                  <a:pos x="25" y="317"/>
                </a:cxn>
                <a:cxn ang="0">
                  <a:pos x="56" y="300"/>
                </a:cxn>
                <a:cxn ang="0">
                  <a:pos x="100" y="286"/>
                </a:cxn>
                <a:cxn ang="0">
                  <a:pos x="156" y="279"/>
                </a:cxn>
                <a:cxn ang="0">
                  <a:pos x="421" y="227"/>
                </a:cxn>
                <a:cxn ang="0">
                  <a:pos x="780" y="138"/>
                </a:cxn>
                <a:cxn ang="0">
                  <a:pos x="1129" y="39"/>
                </a:cxn>
                <a:cxn ang="0">
                  <a:pos x="1175" y="25"/>
                </a:cxn>
                <a:cxn ang="0">
                  <a:pos x="1214" y="16"/>
                </a:cxn>
                <a:cxn ang="0">
                  <a:pos x="1242" y="8"/>
                </a:cxn>
                <a:cxn ang="0">
                  <a:pos x="1264" y="2"/>
                </a:cxn>
                <a:cxn ang="0">
                  <a:pos x="1277" y="0"/>
                </a:cxn>
              </a:cxnLst>
              <a:rect l="0" t="0" r="r" b="b"/>
              <a:pathLst>
                <a:path w="1647" h="486">
                  <a:moveTo>
                    <a:pt x="1279" y="0"/>
                  </a:moveTo>
                  <a:lnTo>
                    <a:pt x="1287" y="0"/>
                  </a:lnTo>
                  <a:lnTo>
                    <a:pt x="1294" y="0"/>
                  </a:lnTo>
                  <a:lnTo>
                    <a:pt x="1302" y="2"/>
                  </a:lnTo>
                  <a:lnTo>
                    <a:pt x="1311" y="2"/>
                  </a:lnTo>
                  <a:lnTo>
                    <a:pt x="1321" y="4"/>
                  </a:lnTo>
                  <a:lnTo>
                    <a:pt x="1333" y="6"/>
                  </a:lnTo>
                  <a:lnTo>
                    <a:pt x="1346" y="8"/>
                  </a:lnTo>
                  <a:lnTo>
                    <a:pt x="1358" y="10"/>
                  </a:lnTo>
                  <a:lnTo>
                    <a:pt x="1373" y="14"/>
                  </a:lnTo>
                  <a:lnTo>
                    <a:pt x="1388" y="16"/>
                  </a:lnTo>
                  <a:lnTo>
                    <a:pt x="1404" y="19"/>
                  </a:lnTo>
                  <a:lnTo>
                    <a:pt x="1421" y="23"/>
                  </a:lnTo>
                  <a:lnTo>
                    <a:pt x="1438" y="29"/>
                  </a:lnTo>
                  <a:lnTo>
                    <a:pt x="1455" y="33"/>
                  </a:lnTo>
                  <a:lnTo>
                    <a:pt x="1477" y="39"/>
                  </a:lnTo>
                  <a:lnTo>
                    <a:pt x="1496" y="44"/>
                  </a:lnTo>
                  <a:lnTo>
                    <a:pt x="1515" y="52"/>
                  </a:lnTo>
                  <a:lnTo>
                    <a:pt x="1532" y="58"/>
                  </a:lnTo>
                  <a:lnTo>
                    <a:pt x="1548" y="65"/>
                  </a:lnTo>
                  <a:lnTo>
                    <a:pt x="1561" y="71"/>
                  </a:lnTo>
                  <a:lnTo>
                    <a:pt x="1574" y="79"/>
                  </a:lnTo>
                  <a:lnTo>
                    <a:pt x="1588" y="85"/>
                  </a:lnTo>
                  <a:lnTo>
                    <a:pt x="1599" y="92"/>
                  </a:lnTo>
                  <a:lnTo>
                    <a:pt x="1609" y="98"/>
                  </a:lnTo>
                  <a:lnTo>
                    <a:pt x="1617" y="104"/>
                  </a:lnTo>
                  <a:lnTo>
                    <a:pt x="1624" y="110"/>
                  </a:lnTo>
                  <a:lnTo>
                    <a:pt x="1632" y="115"/>
                  </a:lnTo>
                  <a:lnTo>
                    <a:pt x="1638" y="121"/>
                  </a:lnTo>
                  <a:lnTo>
                    <a:pt x="1642" y="127"/>
                  </a:lnTo>
                  <a:lnTo>
                    <a:pt x="1644" y="133"/>
                  </a:lnTo>
                  <a:lnTo>
                    <a:pt x="1646" y="138"/>
                  </a:lnTo>
                  <a:lnTo>
                    <a:pt x="1647" y="146"/>
                  </a:lnTo>
                  <a:lnTo>
                    <a:pt x="1646" y="154"/>
                  </a:lnTo>
                  <a:lnTo>
                    <a:pt x="1644" y="161"/>
                  </a:lnTo>
                  <a:lnTo>
                    <a:pt x="1640" y="169"/>
                  </a:lnTo>
                  <a:lnTo>
                    <a:pt x="1636" y="177"/>
                  </a:lnTo>
                  <a:lnTo>
                    <a:pt x="1628" y="184"/>
                  </a:lnTo>
                  <a:lnTo>
                    <a:pt x="1621" y="192"/>
                  </a:lnTo>
                  <a:lnTo>
                    <a:pt x="1611" y="198"/>
                  </a:lnTo>
                  <a:lnTo>
                    <a:pt x="1601" y="206"/>
                  </a:lnTo>
                  <a:lnTo>
                    <a:pt x="1588" y="213"/>
                  </a:lnTo>
                  <a:lnTo>
                    <a:pt x="1574" y="219"/>
                  </a:lnTo>
                  <a:lnTo>
                    <a:pt x="1559" y="225"/>
                  </a:lnTo>
                  <a:lnTo>
                    <a:pt x="1544" y="231"/>
                  </a:lnTo>
                  <a:lnTo>
                    <a:pt x="1525" y="236"/>
                  </a:lnTo>
                  <a:lnTo>
                    <a:pt x="1505" y="242"/>
                  </a:lnTo>
                  <a:lnTo>
                    <a:pt x="1484" y="248"/>
                  </a:lnTo>
                  <a:lnTo>
                    <a:pt x="1463" y="254"/>
                  </a:lnTo>
                  <a:lnTo>
                    <a:pt x="1423" y="259"/>
                  </a:lnTo>
                  <a:lnTo>
                    <a:pt x="1383" y="265"/>
                  </a:lnTo>
                  <a:lnTo>
                    <a:pt x="1344" y="273"/>
                  </a:lnTo>
                  <a:lnTo>
                    <a:pt x="1308" y="279"/>
                  </a:lnTo>
                  <a:lnTo>
                    <a:pt x="1273" y="284"/>
                  </a:lnTo>
                  <a:lnTo>
                    <a:pt x="1240" y="290"/>
                  </a:lnTo>
                  <a:lnTo>
                    <a:pt x="1210" y="296"/>
                  </a:lnTo>
                  <a:lnTo>
                    <a:pt x="1179" y="304"/>
                  </a:lnTo>
                  <a:lnTo>
                    <a:pt x="1171" y="305"/>
                  </a:lnTo>
                  <a:lnTo>
                    <a:pt x="1164" y="307"/>
                  </a:lnTo>
                  <a:lnTo>
                    <a:pt x="1156" y="309"/>
                  </a:lnTo>
                  <a:lnTo>
                    <a:pt x="1146" y="311"/>
                  </a:lnTo>
                  <a:lnTo>
                    <a:pt x="1137" y="313"/>
                  </a:lnTo>
                  <a:lnTo>
                    <a:pt x="1127" y="317"/>
                  </a:lnTo>
                  <a:lnTo>
                    <a:pt x="1116" y="319"/>
                  </a:lnTo>
                  <a:lnTo>
                    <a:pt x="1104" y="323"/>
                  </a:lnTo>
                  <a:lnTo>
                    <a:pt x="1093" y="325"/>
                  </a:lnTo>
                  <a:lnTo>
                    <a:pt x="1081" y="328"/>
                  </a:lnTo>
                  <a:lnTo>
                    <a:pt x="1068" y="330"/>
                  </a:lnTo>
                  <a:lnTo>
                    <a:pt x="1052" y="334"/>
                  </a:lnTo>
                  <a:lnTo>
                    <a:pt x="1039" y="338"/>
                  </a:lnTo>
                  <a:lnTo>
                    <a:pt x="1024" y="342"/>
                  </a:lnTo>
                  <a:lnTo>
                    <a:pt x="1006" y="346"/>
                  </a:lnTo>
                  <a:lnTo>
                    <a:pt x="991" y="350"/>
                  </a:lnTo>
                  <a:lnTo>
                    <a:pt x="974" y="353"/>
                  </a:lnTo>
                  <a:lnTo>
                    <a:pt x="956" y="359"/>
                  </a:lnTo>
                  <a:lnTo>
                    <a:pt x="937" y="363"/>
                  </a:lnTo>
                  <a:lnTo>
                    <a:pt x="918" y="367"/>
                  </a:lnTo>
                  <a:lnTo>
                    <a:pt x="899" y="373"/>
                  </a:lnTo>
                  <a:lnTo>
                    <a:pt x="878" y="376"/>
                  </a:lnTo>
                  <a:lnTo>
                    <a:pt x="857" y="382"/>
                  </a:lnTo>
                  <a:lnTo>
                    <a:pt x="835" y="388"/>
                  </a:lnTo>
                  <a:lnTo>
                    <a:pt x="812" y="392"/>
                  </a:lnTo>
                  <a:lnTo>
                    <a:pt x="789" y="398"/>
                  </a:lnTo>
                  <a:lnTo>
                    <a:pt x="766" y="403"/>
                  </a:lnTo>
                  <a:lnTo>
                    <a:pt x="743" y="409"/>
                  </a:lnTo>
                  <a:lnTo>
                    <a:pt x="718" y="417"/>
                  </a:lnTo>
                  <a:lnTo>
                    <a:pt x="691" y="423"/>
                  </a:lnTo>
                  <a:lnTo>
                    <a:pt x="666" y="428"/>
                  </a:lnTo>
                  <a:lnTo>
                    <a:pt x="640" y="436"/>
                  </a:lnTo>
                  <a:lnTo>
                    <a:pt x="611" y="442"/>
                  </a:lnTo>
                  <a:lnTo>
                    <a:pt x="582" y="446"/>
                  </a:lnTo>
                  <a:lnTo>
                    <a:pt x="557" y="451"/>
                  </a:lnTo>
                  <a:lnTo>
                    <a:pt x="530" y="457"/>
                  </a:lnTo>
                  <a:lnTo>
                    <a:pt x="507" y="461"/>
                  </a:lnTo>
                  <a:lnTo>
                    <a:pt x="482" y="465"/>
                  </a:lnTo>
                  <a:lnTo>
                    <a:pt x="461" y="469"/>
                  </a:lnTo>
                  <a:lnTo>
                    <a:pt x="440" y="472"/>
                  </a:lnTo>
                  <a:lnTo>
                    <a:pt x="419" y="476"/>
                  </a:lnTo>
                  <a:lnTo>
                    <a:pt x="400" y="478"/>
                  </a:lnTo>
                  <a:lnTo>
                    <a:pt x="380" y="480"/>
                  </a:lnTo>
                  <a:lnTo>
                    <a:pt x="363" y="482"/>
                  </a:lnTo>
                  <a:lnTo>
                    <a:pt x="348" y="484"/>
                  </a:lnTo>
                  <a:lnTo>
                    <a:pt x="332" y="486"/>
                  </a:lnTo>
                  <a:lnTo>
                    <a:pt x="319" y="486"/>
                  </a:lnTo>
                  <a:lnTo>
                    <a:pt x="306" y="486"/>
                  </a:lnTo>
                  <a:lnTo>
                    <a:pt x="277" y="486"/>
                  </a:lnTo>
                  <a:lnTo>
                    <a:pt x="250" y="484"/>
                  </a:lnTo>
                  <a:lnTo>
                    <a:pt x="223" y="482"/>
                  </a:lnTo>
                  <a:lnTo>
                    <a:pt x="198" y="480"/>
                  </a:lnTo>
                  <a:lnTo>
                    <a:pt x="173" y="476"/>
                  </a:lnTo>
                  <a:lnTo>
                    <a:pt x="152" y="472"/>
                  </a:lnTo>
                  <a:lnTo>
                    <a:pt x="131" y="467"/>
                  </a:lnTo>
                  <a:lnTo>
                    <a:pt x="112" y="461"/>
                  </a:lnTo>
                  <a:lnTo>
                    <a:pt x="98" y="455"/>
                  </a:lnTo>
                  <a:lnTo>
                    <a:pt x="85" y="449"/>
                  </a:lnTo>
                  <a:lnTo>
                    <a:pt x="73" y="442"/>
                  </a:lnTo>
                  <a:lnTo>
                    <a:pt x="64" y="436"/>
                  </a:lnTo>
                  <a:lnTo>
                    <a:pt x="52" y="430"/>
                  </a:lnTo>
                  <a:lnTo>
                    <a:pt x="45" y="424"/>
                  </a:lnTo>
                  <a:lnTo>
                    <a:pt x="35" y="419"/>
                  </a:lnTo>
                  <a:lnTo>
                    <a:pt x="27" y="413"/>
                  </a:lnTo>
                  <a:lnTo>
                    <a:pt x="21" y="407"/>
                  </a:lnTo>
                  <a:lnTo>
                    <a:pt x="16" y="401"/>
                  </a:lnTo>
                  <a:lnTo>
                    <a:pt x="10" y="396"/>
                  </a:lnTo>
                  <a:lnTo>
                    <a:pt x="6" y="390"/>
                  </a:lnTo>
                  <a:lnTo>
                    <a:pt x="4" y="384"/>
                  </a:lnTo>
                  <a:lnTo>
                    <a:pt x="0" y="378"/>
                  </a:lnTo>
                  <a:lnTo>
                    <a:pt x="0" y="373"/>
                  </a:lnTo>
                  <a:lnTo>
                    <a:pt x="0" y="367"/>
                  </a:lnTo>
                  <a:lnTo>
                    <a:pt x="0" y="357"/>
                  </a:lnTo>
                  <a:lnTo>
                    <a:pt x="2" y="348"/>
                  </a:lnTo>
                  <a:lnTo>
                    <a:pt x="6" y="340"/>
                  </a:lnTo>
                  <a:lnTo>
                    <a:pt x="10" y="332"/>
                  </a:lnTo>
                  <a:lnTo>
                    <a:pt x="18" y="325"/>
                  </a:lnTo>
                  <a:lnTo>
                    <a:pt x="25" y="317"/>
                  </a:lnTo>
                  <a:lnTo>
                    <a:pt x="35" y="311"/>
                  </a:lnTo>
                  <a:lnTo>
                    <a:pt x="45" y="305"/>
                  </a:lnTo>
                  <a:lnTo>
                    <a:pt x="56" y="300"/>
                  </a:lnTo>
                  <a:lnTo>
                    <a:pt x="69" y="296"/>
                  </a:lnTo>
                  <a:lnTo>
                    <a:pt x="85" y="290"/>
                  </a:lnTo>
                  <a:lnTo>
                    <a:pt x="100" y="286"/>
                  </a:lnTo>
                  <a:lnTo>
                    <a:pt x="117" y="284"/>
                  </a:lnTo>
                  <a:lnTo>
                    <a:pt x="137" y="280"/>
                  </a:lnTo>
                  <a:lnTo>
                    <a:pt x="156" y="279"/>
                  </a:lnTo>
                  <a:lnTo>
                    <a:pt x="177" y="279"/>
                  </a:lnTo>
                  <a:lnTo>
                    <a:pt x="300" y="254"/>
                  </a:lnTo>
                  <a:lnTo>
                    <a:pt x="421" y="227"/>
                  </a:lnTo>
                  <a:lnTo>
                    <a:pt x="542" y="200"/>
                  </a:lnTo>
                  <a:lnTo>
                    <a:pt x="663" y="169"/>
                  </a:lnTo>
                  <a:lnTo>
                    <a:pt x="780" y="138"/>
                  </a:lnTo>
                  <a:lnTo>
                    <a:pt x="897" y="108"/>
                  </a:lnTo>
                  <a:lnTo>
                    <a:pt x="1014" y="73"/>
                  </a:lnTo>
                  <a:lnTo>
                    <a:pt x="1129" y="39"/>
                  </a:lnTo>
                  <a:lnTo>
                    <a:pt x="1144" y="33"/>
                  </a:lnTo>
                  <a:lnTo>
                    <a:pt x="1160" y="29"/>
                  </a:lnTo>
                  <a:lnTo>
                    <a:pt x="1175" y="25"/>
                  </a:lnTo>
                  <a:lnTo>
                    <a:pt x="1189" y="21"/>
                  </a:lnTo>
                  <a:lnTo>
                    <a:pt x="1202" y="17"/>
                  </a:lnTo>
                  <a:lnTo>
                    <a:pt x="1214" y="16"/>
                  </a:lnTo>
                  <a:lnTo>
                    <a:pt x="1223" y="12"/>
                  </a:lnTo>
                  <a:lnTo>
                    <a:pt x="1233" y="10"/>
                  </a:lnTo>
                  <a:lnTo>
                    <a:pt x="1242" y="8"/>
                  </a:lnTo>
                  <a:lnTo>
                    <a:pt x="1250" y="6"/>
                  </a:lnTo>
                  <a:lnTo>
                    <a:pt x="1258" y="4"/>
                  </a:lnTo>
                  <a:lnTo>
                    <a:pt x="1264" y="2"/>
                  </a:lnTo>
                  <a:lnTo>
                    <a:pt x="1269" y="2"/>
                  </a:lnTo>
                  <a:lnTo>
                    <a:pt x="1273" y="0"/>
                  </a:lnTo>
                  <a:lnTo>
                    <a:pt x="1277" y="0"/>
                  </a:lnTo>
                  <a:lnTo>
                    <a:pt x="1279" y="0"/>
                  </a:lnTo>
                  <a:lnTo>
                    <a:pt x="127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9"/>
            <p:cNvSpPr>
              <a:spLocks/>
            </p:cNvSpPr>
            <p:nvPr/>
          </p:nvSpPr>
          <p:spPr bwMode="auto">
            <a:xfrm>
              <a:off x="5257800" y="3581400"/>
              <a:ext cx="379412" cy="1720850"/>
            </a:xfrm>
            <a:custGeom>
              <a:avLst/>
              <a:gdLst/>
              <a:ahLst/>
              <a:cxnLst>
                <a:cxn ang="0">
                  <a:pos x="119" y="0"/>
                </a:cxn>
                <a:cxn ang="0">
                  <a:pos x="148" y="2"/>
                </a:cxn>
                <a:cxn ang="0">
                  <a:pos x="177" y="6"/>
                </a:cxn>
                <a:cxn ang="0">
                  <a:pos x="208" y="14"/>
                </a:cxn>
                <a:cxn ang="0">
                  <a:pos x="240" y="23"/>
                </a:cxn>
                <a:cxn ang="0">
                  <a:pos x="275" y="35"/>
                </a:cxn>
                <a:cxn ang="0">
                  <a:pos x="309" y="48"/>
                </a:cxn>
                <a:cxn ang="0">
                  <a:pos x="348" y="65"/>
                </a:cxn>
                <a:cxn ang="0">
                  <a:pos x="380" y="83"/>
                </a:cxn>
                <a:cxn ang="0">
                  <a:pos x="403" y="100"/>
                </a:cxn>
                <a:cxn ang="0">
                  <a:pos x="424" y="117"/>
                </a:cxn>
                <a:cxn ang="0">
                  <a:pos x="442" y="134"/>
                </a:cxn>
                <a:cxn ang="0">
                  <a:pos x="455" y="150"/>
                </a:cxn>
                <a:cxn ang="0">
                  <a:pos x="467" y="169"/>
                </a:cxn>
                <a:cxn ang="0">
                  <a:pos x="474" y="186"/>
                </a:cxn>
                <a:cxn ang="0">
                  <a:pos x="478" y="204"/>
                </a:cxn>
                <a:cxn ang="0">
                  <a:pos x="478" y="227"/>
                </a:cxn>
                <a:cxn ang="0">
                  <a:pos x="476" y="252"/>
                </a:cxn>
                <a:cxn ang="0">
                  <a:pos x="471" y="278"/>
                </a:cxn>
                <a:cxn ang="0">
                  <a:pos x="461" y="321"/>
                </a:cxn>
                <a:cxn ang="0">
                  <a:pos x="451" y="374"/>
                </a:cxn>
                <a:cxn ang="0">
                  <a:pos x="444" y="424"/>
                </a:cxn>
                <a:cxn ang="0">
                  <a:pos x="440" y="470"/>
                </a:cxn>
                <a:cxn ang="0">
                  <a:pos x="440" y="511"/>
                </a:cxn>
                <a:cxn ang="0">
                  <a:pos x="434" y="2167"/>
                </a:cxn>
                <a:cxn ang="0">
                  <a:pos x="173" y="2167"/>
                </a:cxn>
                <a:cxn ang="0">
                  <a:pos x="94" y="378"/>
                </a:cxn>
                <a:cxn ang="0">
                  <a:pos x="89" y="334"/>
                </a:cxn>
                <a:cxn ang="0">
                  <a:pos x="77" y="288"/>
                </a:cxn>
                <a:cxn ang="0">
                  <a:pos x="60" y="240"/>
                </a:cxn>
                <a:cxn ang="0">
                  <a:pos x="39" y="188"/>
                </a:cxn>
                <a:cxn ang="0">
                  <a:pos x="21" y="165"/>
                </a:cxn>
                <a:cxn ang="0">
                  <a:pos x="8" y="146"/>
                </a:cxn>
                <a:cxn ang="0">
                  <a:pos x="2" y="129"/>
                </a:cxn>
                <a:cxn ang="0">
                  <a:pos x="0" y="113"/>
                </a:cxn>
                <a:cxn ang="0">
                  <a:pos x="0" y="86"/>
                </a:cxn>
                <a:cxn ang="0">
                  <a:pos x="6" y="63"/>
                </a:cxn>
                <a:cxn ang="0">
                  <a:pos x="14" y="44"/>
                </a:cxn>
                <a:cxn ang="0">
                  <a:pos x="25" y="27"/>
                </a:cxn>
                <a:cxn ang="0">
                  <a:pos x="41" y="15"/>
                </a:cxn>
                <a:cxn ang="0">
                  <a:pos x="58" y="6"/>
                </a:cxn>
                <a:cxn ang="0">
                  <a:pos x="81" y="2"/>
                </a:cxn>
                <a:cxn ang="0">
                  <a:pos x="106" y="0"/>
                </a:cxn>
              </a:cxnLst>
              <a:rect l="0" t="0" r="r" b="b"/>
              <a:pathLst>
                <a:path w="478" h="2167">
                  <a:moveTo>
                    <a:pt x="106" y="0"/>
                  </a:moveTo>
                  <a:lnTo>
                    <a:pt x="119" y="0"/>
                  </a:lnTo>
                  <a:lnTo>
                    <a:pt x="133" y="0"/>
                  </a:lnTo>
                  <a:lnTo>
                    <a:pt x="148" y="2"/>
                  </a:lnTo>
                  <a:lnTo>
                    <a:pt x="161" y="4"/>
                  </a:lnTo>
                  <a:lnTo>
                    <a:pt x="177" y="6"/>
                  </a:lnTo>
                  <a:lnTo>
                    <a:pt x="192" y="10"/>
                  </a:lnTo>
                  <a:lnTo>
                    <a:pt x="208" y="14"/>
                  </a:lnTo>
                  <a:lnTo>
                    <a:pt x="223" y="17"/>
                  </a:lnTo>
                  <a:lnTo>
                    <a:pt x="240" y="23"/>
                  </a:lnTo>
                  <a:lnTo>
                    <a:pt x="257" y="29"/>
                  </a:lnTo>
                  <a:lnTo>
                    <a:pt x="275" y="35"/>
                  </a:lnTo>
                  <a:lnTo>
                    <a:pt x="292" y="42"/>
                  </a:lnTo>
                  <a:lnTo>
                    <a:pt x="309" y="48"/>
                  </a:lnTo>
                  <a:lnTo>
                    <a:pt x="328" y="58"/>
                  </a:lnTo>
                  <a:lnTo>
                    <a:pt x="348" y="65"/>
                  </a:lnTo>
                  <a:lnTo>
                    <a:pt x="367" y="75"/>
                  </a:lnTo>
                  <a:lnTo>
                    <a:pt x="380" y="83"/>
                  </a:lnTo>
                  <a:lnTo>
                    <a:pt x="392" y="92"/>
                  </a:lnTo>
                  <a:lnTo>
                    <a:pt x="403" y="100"/>
                  </a:lnTo>
                  <a:lnTo>
                    <a:pt x="415" y="108"/>
                  </a:lnTo>
                  <a:lnTo>
                    <a:pt x="424" y="117"/>
                  </a:lnTo>
                  <a:lnTo>
                    <a:pt x="434" y="125"/>
                  </a:lnTo>
                  <a:lnTo>
                    <a:pt x="442" y="134"/>
                  </a:lnTo>
                  <a:lnTo>
                    <a:pt x="449" y="142"/>
                  </a:lnTo>
                  <a:lnTo>
                    <a:pt x="455" y="150"/>
                  </a:lnTo>
                  <a:lnTo>
                    <a:pt x="461" y="159"/>
                  </a:lnTo>
                  <a:lnTo>
                    <a:pt x="467" y="169"/>
                  </a:lnTo>
                  <a:lnTo>
                    <a:pt x="471" y="177"/>
                  </a:lnTo>
                  <a:lnTo>
                    <a:pt x="474" y="186"/>
                  </a:lnTo>
                  <a:lnTo>
                    <a:pt x="476" y="196"/>
                  </a:lnTo>
                  <a:lnTo>
                    <a:pt x="478" y="204"/>
                  </a:lnTo>
                  <a:lnTo>
                    <a:pt x="478" y="213"/>
                  </a:lnTo>
                  <a:lnTo>
                    <a:pt x="478" y="227"/>
                  </a:lnTo>
                  <a:lnTo>
                    <a:pt x="476" y="238"/>
                  </a:lnTo>
                  <a:lnTo>
                    <a:pt x="476" y="252"/>
                  </a:lnTo>
                  <a:lnTo>
                    <a:pt x="474" y="265"/>
                  </a:lnTo>
                  <a:lnTo>
                    <a:pt x="471" y="278"/>
                  </a:lnTo>
                  <a:lnTo>
                    <a:pt x="469" y="292"/>
                  </a:lnTo>
                  <a:lnTo>
                    <a:pt x="461" y="321"/>
                  </a:lnTo>
                  <a:lnTo>
                    <a:pt x="455" y="349"/>
                  </a:lnTo>
                  <a:lnTo>
                    <a:pt x="451" y="374"/>
                  </a:lnTo>
                  <a:lnTo>
                    <a:pt x="448" y="401"/>
                  </a:lnTo>
                  <a:lnTo>
                    <a:pt x="444" y="424"/>
                  </a:lnTo>
                  <a:lnTo>
                    <a:pt x="442" y="447"/>
                  </a:lnTo>
                  <a:lnTo>
                    <a:pt x="440" y="470"/>
                  </a:lnTo>
                  <a:lnTo>
                    <a:pt x="440" y="490"/>
                  </a:lnTo>
                  <a:lnTo>
                    <a:pt x="440" y="511"/>
                  </a:lnTo>
                  <a:lnTo>
                    <a:pt x="436" y="1338"/>
                  </a:lnTo>
                  <a:lnTo>
                    <a:pt x="434" y="2167"/>
                  </a:lnTo>
                  <a:lnTo>
                    <a:pt x="304" y="2167"/>
                  </a:lnTo>
                  <a:lnTo>
                    <a:pt x="173" y="2167"/>
                  </a:lnTo>
                  <a:lnTo>
                    <a:pt x="133" y="1273"/>
                  </a:lnTo>
                  <a:lnTo>
                    <a:pt x="94" y="378"/>
                  </a:lnTo>
                  <a:lnTo>
                    <a:pt x="90" y="355"/>
                  </a:lnTo>
                  <a:lnTo>
                    <a:pt x="89" y="334"/>
                  </a:lnTo>
                  <a:lnTo>
                    <a:pt x="83" y="311"/>
                  </a:lnTo>
                  <a:lnTo>
                    <a:pt x="77" y="288"/>
                  </a:lnTo>
                  <a:lnTo>
                    <a:pt x="69" y="265"/>
                  </a:lnTo>
                  <a:lnTo>
                    <a:pt x="60" y="240"/>
                  </a:lnTo>
                  <a:lnTo>
                    <a:pt x="50" y="215"/>
                  </a:lnTo>
                  <a:lnTo>
                    <a:pt x="39" y="188"/>
                  </a:lnTo>
                  <a:lnTo>
                    <a:pt x="29" y="177"/>
                  </a:lnTo>
                  <a:lnTo>
                    <a:pt x="21" y="165"/>
                  </a:lnTo>
                  <a:lnTo>
                    <a:pt x="14" y="156"/>
                  </a:lnTo>
                  <a:lnTo>
                    <a:pt x="8" y="146"/>
                  </a:lnTo>
                  <a:lnTo>
                    <a:pt x="4" y="136"/>
                  </a:lnTo>
                  <a:lnTo>
                    <a:pt x="2" y="129"/>
                  </a:lnTo>
                  <a:lnTo>
                    <a:pt x="0" y="121"/>
                  </a:lnTo>
                  <a:lnTo>
                    <a:pt x="0" y="113"/>
                  </a:lnTo>
                  <a:lnTo>
                    <a:pt x="0" y="100"/>
                  </a:lnTo>
                  <a:lnTo>
                    <a:pt x="0" y="86"/>
                  </a:lnTo>
                  <a:lnTo>
                    <a:pt x="2" y="75"/>
                  </a:lnTo>
                  <a:lnTo>
                    <a:pt x="6" y="63"/>
                  </a:lnTo>
                  <a:lnTo>
                    <a:pt x="10" y="54"/>
                  </a:lnTo>
                  <a:lnTo>
                    <a:pt x="14" y="44"/>
                  </a:lnTo>
                  <a:lnTo>
                    <a:pt x="19" y="35"/>
                  </a:lnTo>
                  <a:lnTo>
                    <a:pt x="25" y="27"/>
                  </a:lnTo>
                  <a:lnTo>
                    <a:pt x="33" y="21"/>
                  </a:lnTo>
                  <a:lnTo>
                    <a:pt x="41" y="15"/>
                  </a:lnTo>
                  <a:lnTo>
                    <a:pt x="48" y="10"/>
                  </a:lnTo>
                  <a:lnTo>
                    <a:pt x="58" y="6"/>
                  </a:lnTo>
                  <a:lnTo>
                    <a:pt x="69" y="4"/>
                  </a:lnTo>
                  <a:lnTo>
                    <a:pt x="81" y="2"/>
                  </a:lnTo>
                  <a:lnTo>
                    <a:pt x="92" y="0"/>
                  </a:lnTo>
                  <a:lnTo>
                    <a:pt x="106" y="0"/>
                  </a:lnTo>
                  <a:lnTo>
                    <a:pt x="10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0"/>
            <p:cNvSpPr>
              <a:spLocks/>
            </p:cNvSpPr>
            <p:nvPr/>
          </p:nvSpPr>
          <p:spPr bwMode="auto">
            <a:xfrm>
              <a:off x="4792662" y="4662488"/>
              <a:ext cx="436563" cy="519112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98" y="4"/>
                </a:cxn>
                <a:cxn ang="0">
                  <a:pos x="134" y="14"/>
                </a:cxn>
                <a:cxn ang="0">
                  <a:pos x="171" y="29"/>
                </a:cxn>
                <a:cxn ang="0">
                  <a:pos x="213" y="46"/>
                </a:cxn>
                <a:cxn ang="0">
                  <a:pos x="255" y="63"/>
                </a:cxn>
                <a:cxn ang="0">
                  <a:pos x="295" y="81"/>
                </a:cxn>
                <a:cxn ang="0">
                  <a:pos x="334" y="100"/>
                </a:cxn>
                <a:cxn ang="0">
                  <a:pos x="368" y="117"/>
                </a:cxn>
                <a:cxn ang="0">
                  <a:pos x="401" y="136"/>
                </a:cxn>
                <a:cxn ang="0">
                  <a:pos x="430" y="157"/>
                </a:cxn>
                <a:cxn ang="0">
                  <a:pos x="457" y="179"/>
                </a:cxn>
                <a:cxn ang="0">
                  <a:pos x="478" y="202"/>
                </a:cxn>
                <a:cxn ang="0">
                  <a:pos x="495" y="230"/>
                </a:cxn>
                <a:cxn ang="0">
                  <a:pos x="510" y="259"/>
                </a:cxn>
                <a:cxn ang="0">
                  <a:pos x="524" y="292"/>
                </a:cxn>
                <a:cxn ang="0">
                  <a:pos x="535" y="325"/>
                </a:cxn>
                <a:cxn ang="0">
                  <a:pos x="543" y="361"/>
                </a:cxn>
                <a:cxn ang="0">
                  <a:pos x="549" y="397"/>
                </a:cxn>
                <a:cxn ang="0">
                  <a:pos x="551" y="438"/>
                </a:cxn>
                <a:cxn ang="0">
                  <a:pos x="551" y="484"/>
                </a:cxn>
                <a:cxn ang="0">
                  <a:pos x="547" y="526"/>
                </a:cxn>
                <a:cxn ang="0">
                  <a:pos x="537" y="563"/>
                </a:cxn>
                <a:cxn ang="0">
                  <a:pos x="522" y="593"/>
                </a:cxn>
                <a:cxn ang="0">
                  <a:pos x="505" y="618"/>
                </a:cxn>
                <a:cxn ang="0">
                  <a:pos x="482" y="635"/>
                </a:cxn>
                <a:cxn ang="0">
                  <a:pos x="455" y="649"/>
                </a:cxn>
                <a:cxn ang="0">
                  <a:pos x="424" y="655"/>
                </a:cxn>
                <a:cxn ang="0">
                  <a:pos x="393" y="655"/>
                </a:cxn>
                <a:cxn ang="0">
                  <a:pos x="374" y="649"/>
                </a:cxn>
                <a:cxn ang="0">
                  <a:pos x="363" y="643"/>
                </a:cxn>
                <a:cxn ang="0">
                  <a:pos x="349" y="635"/>
                </a:cxn>
                <a:cxn ang="0">
                  <a:pos x="338" y="626"/>
                </a:cxn>
                <a:cxn ang="0">
                  <a:pos x="324" y="614"/>
                </a:cxn>
                <a:cxn ang="0">
                  <a:pos x="313" y="599"/>
                </a:cxn>
                <a:cxn ang="0">
                  <a:pos x="299" y="584"/>
                </a:cxn>
                <a:cxn ang="0">
                  <a:pos x="288" y="568"/>
                </a:cxn>
                <a:cxn ang="0">
                  <a:pos x="272" y="549"/>
                </a:cxn>
                <a:cxn ang="0">
                  <a:pos x="259" y="530"/>
                </a:cxn>
                <a:cxn ang="0">
                  <a:pos x="244" y="507"/>
                </a:cxn>
                <a:cxn ang="0">
                  <a:pos x="228" y="482"/>
                </a:cxn>
                <a:cxn ang="0">
                  <a:pos x="211" y="457"/>
                </a:cxn>
                <a:cxn ang="0">
                  <a:pos x="194" y="428"/>
                </a:cxn>
                <a:cxn ang="0">
                  <a:pos x="176" y="397"/>
                </a:cxn>
                <a:cxn ang="0">
                  <a:pos x="159" y="365"/>
                </a:cxn>
                <a:cxn ang="0">
                  <a:pos x="140" y="330"/>
                </a:cxn>
                <a:cxn ang="0">
                  <a:pos x="121" y="294"/>
                </a:cxn>
                <a:cxn ang="0">
                  <a:pos x="101" y="257"/>
                </a:cxn>
                <a:cxn ang="0">
                  <a:pos x="80" y="217"/>
                </a:cxn>
                <a:cxn ang="0">
                  <a:pos x="59" y="175"/>
                </a:cxn>
                <a:cxn ang="0">
                  <a:pos x="38" y="129"/>
                </a:cxn>
                <a:cxn ang="0">
                  <a:pos x="23" y="98"/>
                </a:cxn>
                <a:cxn ang="0">
                  <a:pos x="11" y="81"/>
                </a:cxn>
                <a:cxn ang="0">
                  <a:pos x="5" y="67"/>
                </a:cxn>
                <a:cxn ang="0">
                  <a:pos x="2" y="56"/>
                </a:cxn>
                <a:cxn ang="0">
                  <a:pos x="4" y="38"/>
                </a:cxn>
                <a:cxn ang="0">
                  <a:pos x="11" y="19"/>
                </a:cxn>
                <a:cxn ang="0">
                  <a:pos x="23" y="8"/>
                </a:cxn>
                <a:cxn ang="0">
                  <a:pos x="40" y="0"/>
                </a:cxn>
                <a:cxn ang="0">
                  <a:pos x="50" y="0"/>
                </a:cxn>
              </a:cxnLst>
              <a:rect l="0" t="0" r="r" b="b"/>
              <a:pathLst>
                <a:path w="551" h="655">
                  <a:moveTo>
                    <a:pt x="50" y="0"/>
                  </a:moveTo>
                  <a:lnTo>
                    <a:pt x="65" y="0"/>
                  </a:lnTo>
                  <a:lnTo>
                    <a:pt x="80" y="2"/>
                  </a:lnTo>
                  <a:lnTo>
                    <a:pt x="98" y="4"/>
                  </a:lnTo>
                  <a:lnTo>
                    <a:pt x="115" y="10"/>
                  </a:lnTo>
                  <a:lnTo>
                    <a:pt x="134" y="14"/>
                  </a:lnTo>
                  <a:lnTo>
                    <a:pt x="151" y="21"/>
                  </a:lnTo>
                  <a:lnTo>
                    <a:pt x="171" y="29"/>
                  </a:lnTo>
                  <a:lnTo>
                    <a:pt x="190" y="38"/>
                  </a:lnTo>
                  <a:lnTo>
                    <a:pt x="213" y="46"/>
                  </a:lnTo>
                  <a:lnTo>
                    <a:pt x="234" y="54"/>
                  </a:lnTo>
                  <a:lnTo>
                    <a:pt x="255" y="63"/>
                  </a:lnTo>
                  <a:lnTo>
                    <a:pt x="276" y="71"/>
                  </a:lnTo>
                  <a:lnTo>
                    <a:pt x="295" y="81"/>
                  </a:lnTo>
                  <a:lnTo>
                    <a:pt x="315" y="90"/>
                  </a:lnTo>
                  <a:lnTo>
                    <a:pt x="334" y="100"/>
                  </a:lnTo>
                  <a:lnTo>
                    <a:pt x="351" y="108"/>
                  </a:lnTo>
                  <a:lnTo>
                    <a:pt x="368" y="117"/>
                  </a:lnTo>
                  <a:lnTo>
                    <a:pt x="386" y="127"/>
                  </a:lnTo>
                  <a:lnTo>
                    <a:pt x="401" y="136"/>
                  </a:lnTo>
                  <a:lnTo>
                    <a:pt x="416" y="148"/>
                  </a:lnTo>
                  <a:lnTo>
                    <a:pt x="430" y="157"/>
                  </a:lnTo>
                  <a:lnTo>
                    <a:pt x="443" y="167"/>
                  </a:lnTo>
                  <a:lnTo>
                    <a:pt x="457" y="179"/>
                  </a:lnTo>
                  <a:lnTo>
                    <a:pt x="468" y="188"/>
                  </a:lnTo>
                  <a:lnTo>
                    <a:pt x="478" y="202"/>
                  </a:lnTo>
                  <a:lnTo>
                    <a:pt x="487" y="215"/>
                  </a:lnTo>
                  <a:lnTo>
                    <a:pt x="495" y="230"/>
                  </a:lnTo>
                  <a:lnTo>
                    <a:pt x="505" y="244"/>
                  </a:lnTo>
                  <a:lnTo>
                    <a:pt x="510" y="259"/>
                  </a:lnTo>
                  <a:lnTo>
                    <a:pt x="518" y="275"/>
                  </a:lnTo>
                  <a:lnTo>
                    <a:pt x="524" y="292"/>
                  </a:lnTo>
                  <a:lnTo>
                    <a:pt x="530" y="307"/>
                  </a:lnTo>
                  <a:lnTo>
                    <a:pt x="535" y="325"/>
                  </a:lnTo>
                  <a:lnTo>
                    <a:pt x="539" y="342"/>
                  </a:lnTo>
                  <a:lnTo>
                    <a:pt x="543" y="361"/>
                  </a:lnTo>
                  <a:lnTo>
                    <a:pt x="545" y="378"/>
                  </a:lnTo>
                  <a:lnTo>
                    <a:pt x="549" y="397"/>
                  </a:lnTo>
                  <a:lnTo>
                    <a:pt x="551" y="419"/>
                  </a:lnTo>
                  <a:lnTo>
                    <a:pt x="551" y="438"/>
                  </a:lnTo>
                  <a:lnTo>
                    <a:pt x="551" y="459"/>
                  </a:lnTo>
                  <a:lnTo>
                    <a:pt x="551" y="484"/>
                  </a:lnTo>
                  <a:lnTo>
                    <a:pt x="549" y="505"/>
                  </a:lnTo>
                  <a:lnTo>
                    <a:pt x="547" y="526"/>
                  </a:lnTo>
                  <a:lnTo>
                    <a:pt x="541" y="545"/>
                  </a:lnTo>
                  <a:lnTo>
                    <a:pt x="537" y="563"/>
                  </a:lnTo>
                  <a:lnTo>
                    <a:pt x="530" y="580"/>
                  </a:lnTo>
                  <a:lnTo>
                    <a:pt x="522" y="593"/>
                  </a:lnTo>
                  <a:lnTo>
                    <a:pt x="514" y="607"/>
                  </a:lnTo>
                  <a:lnTo>
                    <a:pt x="505" y="618"/>
                  </a:lnTo>
                  <a:lnTo>
                    <a:pt x="493" y="628"/>
                  </a:lnTo>
                  <a:lnTo>
                    <a:pt x="482" y="635"/>
                  </a:lnTo>
                  <a:lnTo>
                    <a:pt x="468" y="643"/>
                  </a:lnTo>
                  <a:lnTo>
                    <a:pt x="455" y="649"/>
                  </a:lnTo>
                  <a:lnTo>
                    <a:pt x="439" y="651"/>
                  </a:lnTo>
                  <a:lnTo>
                    <a:pt x="424" y="655"/>
                  </a:lnTo>
                  <a:lnTo>
                    <a:pt x="407" y="655"/>
                  </a:lnTo>
                  <a:lnTo>
                    <a:pt x="393" y="655"/>
                  </a:lnTo>
                  <a:lnTo>
                    <a:pt x="382" y="651"/>
                  </a:lnTo>
                  <a:lnTo>
                    <a:pt x="374" y="649"/>
                  </a:lnTo>
                  <a:lnTo>
                    <a:pt x="368" y="647"/>
                  </a:lnTo>
                  <a:lnTo>
                    <a:pt x="363" y="643"/>
                  </a:lnTo>
                  <a:lnTo>
                    <a:pt x="357" y="639"/>
                  </a:lnTo>
                  <a:lnTo>
                    <a:pt x="349" y="635"/>
                  </a:lnTo>
                  <a:lnTo>
                    <a:pt x="343" y="632"/>
                  </a:lnTo>
                  <a:lnTo>
                    <a:pt x="338" y="626"/>
                  </a:lnTo>
                  <a:lnTo>
                    <a:pt x="332" y="620"/>
                  </a:lnTo>
                  <a:lnTo>
                    <a:pt x="324" y="614"/>
                  </a:lnTo>
                  <a:lnTo>
                    <a:pt x="318" y="607"/>
                  </a:lnTo>
                  <a:lnTo>
                    <a:pt x="313" y="599"/>
                  </a:lnTo>
                  <a:lnTo>
                    <a:pt x="307" y="591"/>
                  </a:lnTo>
                  <a:lnTo>
                    <a:pt x="299" y="584"/>
                  </a:lnTo>
                  <a:lnTo>
                    <a:pt x="293" y="576"/>
                  </a:lnTo>
                  <a:lnTo>
                    <a:pt x="288" y="568"/>
                  </a:lnTo>
                  <a:lnTo>
                    <a:pt x="280" y="559"/>
                  </a:lnTo>
                  <a:lnTo>
                    <a:pt x="272" y="549"/>
                  </a:lnTo>
                  <a:lnTo>
                    <a:pt x="267" y="540"/>
                  </a:lnTo>
                  <a:lnTo>
                    <a:pt x="259" y="530"/>
                  </a:lnTo>
                  <a:lnTo>
                    <a:pt x="251" y="518"/>
                  </a:lnTo>
                  <a:lnTo>
                    <a:pt x="244" y="507"/>
                  </a:lnTo>
                  <a:lnTo>
                    <a:pt x="236" y="495"/>
                  </a:lnTo>
                  <a:lnTo>
                    <a:pt x="228" y="482"/>
                  </a:lnTo>
                  <a:lnTo>
                    <a:pt x="219" y="470"/>
                  </a:lnTo>
                  <a:lnTo>
                    <a:pt x="211" y="457"/>
                  </a:lnTo>
                  <a:lnTo>
                    <a:pt x="203" y="442"/>
                  </a:lnTo>
                  <a:lnTo>
                    <a:pt x="194" y="428"/>
                  </a:lnTo>
                  <a:lnTo>
                    <a:pt x="186" y="413"/>
                  </a:lnTo>
                  <a:lnTo>
                    <a:pt x="176" y="397"/>
                  </a:lnTo>
                  <a:lnTo>
                    <a:pt x="167" y="382"/>
                  </a:lnTo>
                  <a:lnTo>
                    <a:pt x="159" y="365"/>
                  </a:lnTo>
                  <a:lnTo>
                    <a:pt x="149" y="348"/>
                  </a:lnTo>
                  <a:lnTo>
                    <a:pt x="140" y="330"/>
                  </a:lnTo>
                  <a:lnTo>
                    <a:pt x="130" y="313"/>
                  </a:lnTo>
                  <a:lnTo>
                    <a:pt x="121" y="294"/>
                  </a:lnTo>
                  <a:lnTo>
                    <a:pt x="111" y="277"/>
                  </a:lnTo>
                  <a:lnTo>
                    <a:pt x="101" y="257"/>
                  </a:lnTo>
                  <a:lnTo>
                    <a:pt x="90" y="236"/>
                  </a:lnTo>
                  <a:lnTo>
                    <a:pt x="80" y="217"/>
                  </a:lnTo>
                  <a:lnTo>
                    <a:pt x="71" y="196"/>
                  </a:lnTo>
                  <a:lnTo>
                    <a:pt x="59" y="175"/>
                  </a:lnTo>
                  <a:lnTo>
                    <a:pt x="50" y="152"/>
                  </a:lnTo>
                  <a:lnTo>
                    <a:pt x="38" y="129"/>
                  </a:lnTo>
                  <a:lnTo>
                    <a:pt x="29" y="108"/>
                  </a:lnTo>
                  <a:lnTo>
                    <a:pt x="23" y="98"/>
                  </a:lnTo>
                  <a:lnTo>
                    <a:pt x="17" y="88"/>
                  </a:lnTo>
                  <a:lnTo>
                    <a:pt x="11" y="81"/>
                  </a:lnTo>
                  <a:lnTo>
                    <a:pt x="7" y="73"/>
                  </a:lnTo>
                  <a:lnTo>
                    <a:pt x="5" y="67"/>
                  </a:lnTo>
                  <a:lnTo>
                    <a:pt x="2" y="62"/>
                  </a:lnTo>
                  <a:lnTo>
                    <a:pt x="2" y="56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5" y="29"/>
                  </a:lnTo>
                  <a:lnTo>
                    <a:pt x="11" y="19"/>
                  </a:lnTo>
                  <a:lnTo>
                    <a:pt x="17" y="14"/>
                  </a:lnTo>
                  <a:lnTo>
                    <a:pt x="23" y="8"/>
                  </a:lnTo>
                  <a:lnTo>
                    <a:pt x="30" y="4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1"/>
            <p:cNvSpPr>
              <a:spLocks/>
            </p:cNvSpPr>
            <p:nvPr/>
          </p:nvSpPr>
          <p:spPr bwMode="auto">
            <a:xfrm>
              <a:off x="5702300" y="4421188"/>
              <a:ext cx="433387" cy="600075"/>
            </a:xfrm>
            <a:custGeom>
              <a:avLst/>
              <a:gdLst/>
              <a:ahLst/>
              <a:cxnLst>
                <a:cxn ang="0">
                  <a:pos x="284" y="0"/>
                </a:cxn>
                <a:cxn ang="0">
                  <a:pos x="295" y="4"/>
                </a:cxn>
                <a:cxn ang="0">
                  <a:pos x="311" y="9"/>
                </a:cxn>
                <a:cxn ang="0">
                  <a:pos x="326" y="17"/>
                </a:cxn>
                <a:cxn ang="0">
                  <a:pos x="343" y="29"/>
                </a:cxn>
                <a:cxn ang="0">
                  <a:pos x="364" y="42"/>
                </a:cxn>
                <a:cxn ang="0">
                  <a:pos x="386" y="59"/>
                </a:cxn>
                <a:cxn ang="0">
                  <a:pos x="411" y="78"/>
                </a:cxn>
                <a:cxn ang="0">
                  <a:pos x="439" y="102"/>
                </a:cxn>
                <a:cxn ang="0">
                  <a:pos x="466" y="125"/>
                </a:cxn>
                <a:cxn ang="0">
                  <a:pos x="489" y="148"/>
                </a:cxn>
                <a:cxn ang="0">
                  <a:pos x="508" y="169"/>
                </a:cxn>
                <a:cxn ang="0">
                  <a:pos x="522" y="186"/>
                </a:cxn>
                <a:cxn ang="0">
                  <a:pos x="533" y="203"/>
                </a:cxn>
                <a:cxn ang="0">
                  <a:pos x="541" y="217"/>
                </a:cxn>
                <a:cxn ang="0">
                  <a:pos x="545" y="228"/>
                </a:cxn>
                <a:cxn ang="0">
                  <a:pos x="545" y="245"/>
                </a:cxn>
                <a:cxn ang="0">
                  <a:pos x="541" y="269"/>
                </a:cxn>
                <a:cxn ang="0">
                  <a:pos x="532" y="290"/>
                </a:cxn>
                <a:cxn ang="0">
                  <a:pos x="516" y="307"/>
                </a:cxn>
                <a:cxn ang="0">
                  <a:pos x="489" y="336"/>
                </a:cxn>
                <a:cxn ang="0">
                  <a:pos x="449" y="378"/>
                </a:cxn>
                <a:cxn ang="0">
                  <a:pos x="403" y="424"/>
                </a:cxn>
                <a:cxn ang="0">
                  <a:pos x="353" y="474"/>
                </a:cxn>
                <a:cxn ang="0">
                  <a:pos x="299" y="526"/>
                </a:cxn>
                <a:cxn ang="0">
                  <a:pos x="238" y="581"/>
                </a:cxn>
                <a:cxn ang="0">
                  <a:pos x="174" y="641"/>
                </a:cxn>
                <a:cxn ang="0">
                  <a:pos x="103" y="704"/>
                </a:cxn>
                <a:cxn ang="0">
                  <a:pos x="61" y="743"/>
                </a:cxn>
                <a:cxn ang="0">
                  <a:pos x="48" y="748"/>
                </a:cxn>
                <a:cxn ang="0">
                  <a:pos x="36" y="754"/>
                </a:cxn>
                <a:cxn ang="0">
                  <a:pos x="23" y="756"/>
                </a:cxn>
                <a:cxn ang="0">
                  <a:pos x="13" y="756"/>
                </a:cxn>
                <a:cxn ang="0">
                  <a:pos x="7" y="754"/>
                </a:cxn>
                <a:cxn ang="0">
                  <a:pos x="4" y="748"/>
                </a:cxn>
                <a:cxn ang="0">
                  <a:pos x="0" y="743"/>
                </a:cxn>
                <a:cxn ang="0">
                  <a:pos x="0" y="735"/>
                </a:cxn>
                <a:cxn ang="0">
                  <a:pos x="4" y="729"/>
                </a:cxn>
                <a:cxn ang="0">
                  <a:pos x="7" y="723"/>
                </a:cxn>
                <a:cxn ang="0">
                  <a:pos x="13" y="712"/>
                </a:cxn>
                <a:cxn ang="0">
                  <a:pos x="54" y="626"/>
                </a:cxn>
                <a:cxn ang="0">
                  <a:pos x="88" y="545"/>
                </a:cxn>
                <a:cxn ang="0">
                  <a:pos x="121" y="464"/>
                </a:cxn>
                <a:cxn ang="0">
                  <a:pos x="151" y="384"/>
                </a:cxn>
                <a:cxn ang="0">
                  <a:pos x="184" y="293"/>
                </a:cxn>
                <a:cxn ang="0">
                  <a:pos x="213" y="209"/>
                </a:cxn>
                <a:cxn ang="0">
                  <a:pos x="236" y="130"/>
                </a:cxn>
                <a:cxn ang="0">
                  <a:pos x="251" y="57"/>
                </a:cxn>
                <a:cxn ang="0">
                  <a:pos x="255" y="32"/>
                </a:cxn>
                <a:cxn ang="0">
                  <a:pos x="263" y="13"/>
                </a:cxn>
                <a:cxn ang="0">
                  <a:pos x="270" y="4"/>
                </a:cxn>
                <a:cxn ang="0">
                  <a:pos x="278" y="0"/>
                </a:cxn>
                <a:cxn ang="0">
                  <a:pos x="278" y="0"/>
                </a:cxn>
              </a:cxnLst>
              <a:rect l="0" t="0" r="r" b="b"/>
              <a:pathLst>
                <a:path w="547" h="756">
                  <a:moveTo>
                    <a:pt x="278" y="0"/>
                  </a:moveTo>
                  <a:lnTo>
                    <a:pt x="284" y="0"/>
                  </a:lnTo>
                  <a:lnTo>
                    <a:pt x="290" y="2"/>
                  </a:lnTo>
                  <a:lnTo>
                    <a:pt x="295" y="4"/>
                  </a:lnTo>
                  <a:lnTo>
                    <a:pt x="303" y="6"/>
                  </a:lnTo>
                  <a:lnTo>
                    <a:pt x="311" y="9"/>
                  </a:lnTo>
                  <a:lnTo>
                    <a:pt x="318" y="13"/>
                  </a:lnTo>
                  <a:lnTo>
                    <a:pt x="326" y="17"/>
                  </a:lnTo>
                  <a:lnTo>
                    <a:pt x="334" y="23"/>
                  </a:lnTo>
                  <a:lnTo>
                    <a:pt x="343" y="29"/>
                  </a:lnTo>
                  <a:lnTo>
                    <a:pt x="353" y="34"/>
                  </a:lnTo>
                  <a:lnTo>
                    <a:pt x="364" y="42"/>
                  </a:lnTo>
                  <a:lnTo>
                    <a:pt x="374" y="50"/>
                  </a:lnTo>
                  <a:lnTo>
                    <a:pt x="386" y="59"/>
                  </a:lnTo>
                  <a:lnTo>
                    <a:pt x="397" y="69"/>
                  </a:lnTo>
                  <a:lnTo>
                    <a:pt x="411" y="78"/>
                  </a:lnTo>
                  <a:lnTo>
                    <a:pt x="424" y="88"/>
                  </a:lnTo>
                  <a:lnTo>
                    <a:pt x="439" y="102"/>
                  </a:lnTo>
                  <a:lnTo>
                    <a:pt x="453" y="113"/>
                  </a:lnTo>
                  <a:lnTo>
                    <a:pt x="466" y="125"/>
                  </a:lnTo>
                  <a:lnTo>
                    <a:pt x="478" y="136"/>
                  </a:lnTo>
                  <a:lnTo>
                    <a:pt x="489" y="148"/>
                  </a:lnTo>
                  <a:lnTo>
                    <a:pt x="499" y="159"/>
                  </a:lnTo>
                  <a:lnTo>
                    <a:pt x="508" y="169"/>
                  </a:lnTo>
                  <a:lnTo>
                    <a:pt x="516" y="178"/>
                  </a:lnTo>
                  <a:lnTo>
                    <a:pt x="522" y="186"/>
                  </a:lnTo>
                  <a:lnTo>
                    <a:pt x="530" y="196"/>
                  </a:lnTo>
                  <a:lnTo>
                    <a:pt x="533" y="203"/>
                  </a:lnTo>
                  <a:lnTo>
                    <a:pt x="539" y="209"/>
                  </a:lnTo>
                  <a:lnTo>
                    <a:pt x="541" y="217"/>
                  </a:lnTo>
                  <a:lnTo>
                    <a:pt x="545" y="222"/>
                  </a:lnTo>
                  <a:lnTo>
                    <a:pt x="545" y="228"/>
                  </a:lnTo>
                  <a:lnTo>
                    <a:pt x="547" y="234"/>
                  </a:lnTo>
                  <a:lnTo>
                    <a:pt x="545" y="245"/>
                  </a:lnTo>
                  <a:lnTo>
                    <a:pt x="543" y="257"/>
                  </a:lnTo>
                  <a:lnTo>
                    <a:pt x="541" y="269"/>
                  </a:lnTo>
                  <a:lnTo>
                    <a:pt x="537" y="278"/>
                  </a:lnTo>
                  <a:lnTo>
                    <a:pt x="532" y="290"/>
                  </a:lnTo>
                  <a:lnTo>
                    <a:pt x="524" y="299"/>
                  </a:lnTo>
                  <a:lnTo>
                    <a:pt x="516" y="307"/>
                  </a:lnTo>
                  <a:lnTo>
                    <a:pt x="507" y="315"/>
                  </a:lnTo>
                  <a:lnTo>
                    <a:pt x="489" y="336"/>
                  </a:lnTo>
                  <a:lnTo>
                    <a:pt x="470" y="357"/>
                  </a:lnTo>
                  <a:lnTo>
                    <a:pt x="449" y="378"/>
                  </a:lnTo>
                  <a:lnTo>
                    <a:pt x="426" y="401"/>
                  </a:lnTo>
                  <a:lnTo>
                    <a:pt x="403" y="424"/>
                  </a:lnTo>
                  <a:lnTo>
                    <a:pt x="380" y="449"/>
                  </a:lnTo>
                  <a:lnTo>
                    <a:pt x="353" y="474"/>
                  </a:lnTo>
                  <a:lnTo>
                    <a:pt x="326" y="499"/>
                  </a:lnTo>
                  <a:lnTo>
                    <a:pt x="299" y="526"/>
                  </a:lnTo>
                  <a:lnTo>
                    <a:pt x="269" y="555"/>
                  </a:lnTo>
                  <a:lnTo>
                    <a:pt x="238" y="581"/>
                  </a:lnTo>
                  <a:lnTo>
                    <a:pt x="207" y="612"/>
                  </a:lnTo>
                  <a:lnTo>
                    <a:pt x="174" y="641"/>
                  </a:lnTo>
                  <a:lnTo>
                    <a:pt x="140" y="672"/>
                  </a:lnTo>
                  <a:lnTo>
                    <a:pt x="103" y="704"/>
                  </a:lnTo>
                  <a:lnTo>
                    <a:pt x="67" y="737"/>
                  </a:lnTo>
                  <a:lnTo>
                    <a:pt x="61" y="743"/>
                  </a:lnTo>
                  <a:lnTo>
                    <a:pt x="55" y="747"/>
                  </a:lnTo>
                  <a:lnTo>
                    <a:pt x="48" y="748"/>
                  </a:lnTo>
                  <a:lnTo>
                    <a:pt x="42" y="752"/>
                  </a:lnTo>
                  <a:lnTo>
                    <a:pt x="36" y="754"/>
                  </a:lnTo>
                  <a:lnTo>
                    <a:pt x="30" y="754"/>
                  </a:lnTo>
                  <a:lnTo>
                    <a:pt x="23" y="756"/>
                  </a:lnTo>
                  <a:lnTo>
                    <a:pt x="17" y="756"/>
                  </a:lnTo>
                  <a:lnTo>
                    <a:pt x="13" y="756"/>
                  </a:lnTo>
                  <a:lnTo>
                    <a:pt x="9" y="754"/>
                  </a:lnTo>
                  <a:lnTo>
                    <a:pt x="7" y="754"/>
                  </a:lnTo>
                  <a:lnTo>
                    <a:pt x="4" y="752"/>
                  </a:lnTo>
                  <a:lnTo>
                    <a:pt x="4" y="748"/>
                  </a:lnTo>
                  <a:lnTo>
                    <a:pt x="2" y="747"/>
                  </a:lnTo>
                  <a:lnTo>
                    <a:pt x="0" y="743"/>
                  </a:lnTo>
                  <a:lnTo>
                    <a:pt x="0" y="737"/>
                  </a:lnTo>
                  <a:lnTo>
                    <a:pt x="0" y="735"/>
                  </a:lnTo>
                  <a:lnTo>
                    <a:pt x="2" y="733"/>
                  </a:lnTo>
                  <a:lnTo>
                    <a:pt x="4" y="729"/>
                  </a:lnTo>
                  <a:lnTo>
                    <a:pt x="4" y="727"/>
                  </a:lnTo>
                  <a:lnTo>
                    <a:pt x="7" y="723"/>
                  </a:lnTo>
                  <a:lnTo>
                    <a:pt x="9" y="718"/>
                  </a:lnTo>
                  <a:lnTo>
                    <a:pt x="13" y="712"/>
                  </a:lnTo>
                  <a:lnTo>
                    <a:pt x="17" y="706"/>
                  </a:lnTo>
                  <a:lnTo>
                    <a:pt x="54" y="626"/>
                  </a:lnTo>
                  <a:lnTo>
                    <a:pt x="71" y="585"/>
                  </a:lnTo>
                  <a:lnTo>
                    <a:pt x="88" y="545"/>
                  </a:lnTo>
                  <a:lnTo>
                    <a:pt x="105" y="505"/>
                  </a:lnTo>
                  <a:lnTo>
                    <a:pt x="121" y="464"/>
                  </a:lnTo>
                  <a:lnTo>
                    <a:pt x="136" y="424"/>
                  </a:lnTo>
                  <a:lnTo>
                    <a:pt x="151" y="384"/>
                  </a:lnTo>
                  <a:lnTo>
                    <a:pt x="169" y="338"/>
                  </a:lnTo>
                  <a:lnTo>
                    <a:pt x="184" y="293"/>
                  </a:lnTo>
                  <a:lnTo>
                    <a:pt x="199" y="249"/>
                  </a:lnTo>
                  <a:lnTo>
                    <a:pt x="213" y="209"/>
                  </a:lnTo>
                  <a:lnTo>
                    <a:pt x="224" y="169"/>
                  </a:lnTo>
                  <a:lnTo>
                    <a:pt x="236" y="130"/>
                  </a:lnTo>
                  <a:lnTo>
                    <a:pt x="244" y="94"/>
                  </a:lnTo>
                  <a:lnTo>
                    <a:pt x="251" y="57"/>
                  </a:lnTo>
                  <a:lnTo>
                    <a:pt x="253" y="44"/>
                  </a:lnTo>
                  <a:lnTo>
                    <a:pt x="255" y="32"/>
                  </a:lnTo>
                  <a:lnTo>
                    <a:pt x="259" y="23"/>
                  </a:lnTo>
                  <a:lnTo>
                    <a:pt x="263" y="13"/>
                  </a:lnTo>
                  <a:lnTo>
                    <a:pt x="267" y="7"/>
                  </a:lnTo>
                  <a:lnTo>
                    <a:pt x="270" y="4"/>
                  </a:lnTo>
                  <a:lnTo>
                    <a:pt x="274" y="0"/>
                  </a:lnTo>
                  <a:lnTo>
                    <a:pt x="278" y="0"/>
                  </a:lnTo>
                  <a:lnTo>
                    <a:pt x="278" y="0"/>
                  </a:lnTo>
                  <a:lnTo>
                    <a:pt x="27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2"/>
            <p:cNvSpPr>
              <a:spLocks/>
            </p:cNvSpPr>
            <p:nvPr/>
          </p:nvSpPr>
          <p:spPr bwMode="auto">
            <a:xfrm>
              <a:off x="4549775" y="5032375"/>
              <a:ext cx="1677987" cy="730250"/>
            </a:xfrm>
            <a:custGeom>
              <a:avLst/>
              <a:gdLst/>
              <a:ahLst/>
              <a:cxnLst>
                <a:cxn ang="0">
                  <a:pos x="120" y="418"/>
                </a:cxn>
                <a:cxn ang="0">
                  <a:pos x="168" y="426"/>
                </a:cxn>
                <a:cxn ang="0">
                  <a:pos x="211" y="433"/>
                </a:cxn>
                <a:cxn ang="0">
                  <a:pos x="266" y="441"/>
                </a:cxn>
                <a:cxn ang="0">
                  <a:pos x="312" y="449"/>
                </a:cxn>
                <a:cxn ang="0">
                  <a:pos x="345" y="451"/>
                </a:cxn>
                <a:cxn ang="0">
                  <a:pos x="366" y="453"/>
                </a:cxn>
                <a:cxn ang="0">
                  <a:pos x="412" y="451"/>
                </a:cxn>
                <a:cxn ang="0">
                  <a:pos x="472" y="443"/>
                </a:cxn>
                <a:cxn ang="0">
                  <a:pos x="547" y="431"/>
                </a:cxn>
                <a:cxn ang="0">
                  <a:pos x="639" y="414"/>
                </a:cxn>
                <a:cxn ang="0">
                  <a:pos x="850" y="357"/>
                </a:cxn>
                <a:cxn ang="0">
                  <a:pos x="1044" y="301"/>
                </a:cxn>
                <a:cxn ang="0">
                  <a:pos x="1222" y="249"/>
                </a:cxn>
                <a:cxn ang="0">
                  <a:pos x="1385" y="201"/>
                </a:cxn>
                <a:cxn ang="0">
                  <a:pos x="1531" y="157"/>
                </a:cxn>
                <a:cxn ang="0">
                  <a:pos x="1660" y="113"/>
                </a:cxn>
                <a:cxn ang="0">
                  <a:pos x="1773" y="74"/>
                </a:cxn>
                <a:cxn ang="0">
                  <a:pos x="1869" y="36"/>
                </a:cxn>
                <a:cxn ang="0">
                  <a:pos x="1948" y="7"/>
                </a:cxn>
                <a:cxn ang="0">
                  <a:pos x="2002" y="0"/>
                </a:cxn>
                <a:cxn ang="0">
                  <a:pos x="2050" y="1"/>
                </a:cxn>
                <a:cxn ang="0">
                  <a:pos x="2084" y="13"/>
                </a:cxn>
                <a:cxn ang="0">
                  <a:pos x="2107" y="34"/>
                </a:cxn>
                <a:cxn ang="0">
                  <a:pos x="2113" y="63"/>
                </a:cxn>
                <a:cxn ang="0">
                  <a:pos x="2103" y="103"/>
                </a:cxn>
                <a:cxn ang="0">
                  <a:pos x="2077" y="142"/>
                </a:cxn>
                <a:cxn ang="0">
                  <a:pos x="2031" y="176"/>
                </a:cxn>
                <a:cxn ang="0">
                  <a:pos x="1969" y="207"/>
                </a:cxn>
                <a:cxn ang="0">
                  <a:pos x="1850" y="259"/>
                </a:cxn>
                <a:cxn ang="0">
                  <a:pos x="1737" y="309"/>
                </a:cxn>
                <a:cxn ang="0">
                  <a:pos x="1633" y="353"/>
                </a:cxn>
                <a:cxn ang="0">
                  <a:pos x="1535" y="395"/>
                </a:cxn>
                <a:cxn ang="0">
                  <a:pos x="1447" y="433"/>
                </a:cxn>
                <a:cxn ang="0">
                  <a:pos x="1366" y="468"/>
                </a:cxn>
                <a:cxn ang="0">
                  <a:pos x="1291" y="499"/>
                </a:cxn>
                <a:cxn ang="0">
                  <a:pos x="1226" y="527"/>
                </a:cxn>
                <a:cxn ang="0">
                  <a:pos x="1169" y="550"/>
                </a:cxn>
                <a:cxn ang="0">
                  <a:pos x="1119" y="574"/>
                </a:cxn>
                <a:cxn ang="0">
                  <a:pos x="1075" y="591"/>
                </a:cxn>
                <a:cxn ang="0">
                  <a:pos x="1040" y="606"/>
                </a:cxn>
                <a:cxn ang="0">
                  <a:pos x="1013" y="618"/>
                </a:cxn>
                <a:cxn ang="0">
                  <a:pos x="994" y="627"/>
                </a:cxn>
                <a:cxn ang="0">
                  <a:pos x="982" y="633"/>
                </a:cxn>
                <a:cxn ang="0">
                  <a:pos x="979" y="635"/>
                </a:cxn>
                <a:cxn ang="0">
                  <a:pos x="779" y="733"/>
                </a:cxn>
                <a:cxn ang="0">
                  <a:pos x="600" y="837"/>
                </a:cxn>
                <a:cxn ang="0">
                  <a:pos x="554" y="873"/>
                </a:cxn>
                <a:cxn ang="0">
                  <a:pos x="512" y="900"/>
                </a:cxn>
                <a:cxn ang="0">
                  <a:pos x="477" y="913"/>
                </a:cxn>
                <a:cxn ang="0">
                  <a:pos x="451" y="919"/>
                </a:cxn>
                <a:cxn ang="0">
                  <a:pos x="395" y="908"/>
                </a:cxn>
                <a:cxn ang="0">
                  <a:pos x="332" y="877"/>
                </a:cxn>
                <a:cxn ang="0">
                  <a:pos x="262" y="827"/>
                </a:cxn>
                <a:cxn ang="0">
                  <a:pos x="184" y="756"/>
                </a:cxn>
                <a:cxn ang="0">
                  <a:pos x="103" y="664"/>
                </a:cxn>
                <a:cxn ang="0">
                  <a:pos x="46" y="589"/>
                </a:cxn>
                <a:cxn ang="0">
                  <a:pos x="11" y="531"/>
                </a:cxn>
                <a:cxn ang="0">
                  <a:pos x="0" y="491"/>
                </a:cxn>
                <a:cxn ang="0">
                  <a:pos x="5" y="456"/>
                </a:cxn>
                <a:cxn ang="0">
                  <a:pos x="21" y="433"/>
                </a:cxn>
                <a:cxn ang="0">
                  <a:pos x="49" y="420"/>
                </a:cxn>
                <a:cxn ang="0">
                  <a:pos x="88" y="414"/>
                </a:cxn>
              </a:cxnLst>
              <a:rect l="0" t="0" r="r" b="b"/>
              <a:pathLst>
                <a:path w="2113" h="919">
                  <a:moveTo>
                    <a:pt x="88" y="414"/>
                  </a:moveTo>
                  <a:lnTo>
                    <a:pt x="97" y="414"/>
                  </a:lnTo>
                  <a:lnTo>
                    <a:pt x="109" y="416"/>
                  </a:lnTo>
                  <a:lnTo>
                    <a:pt x="120" y="418"/>
                  </a:lnTo>
                  <a:lnTo>
                    <a:pt x="134" y="420"/>
                  </a:lnTo>
                  <a:lnTo>
                    <a:pt x="151" y="422"/>
                  </a:lnTo>
                  <a:lnTo>
                    <a:pt x="159" y="424"/>
                  </a:lnTo>
                  <a:lnTo>
                    <a:pt x="168" y="426"/>
                  </a:lnTo>
                  <a:lnTo>
                    <a:pt x="178" y="428"/>
                  </a:lnTo>
                  <a:lnTo>
                    <a:pt x="190" y="430"/>
                  </a:lnTo>
                  <a:lnTo>
                    <a:pt x="199" y="431"/>
                  </a:lnTo>
                  <a:lnTo>
                    <a:pt x="211" y="433"/>
                  </a:lnTo>
                  <a:lnTo>
                    <a:pt x="226" y="435"/>
                  </a:lnTo>
                  <a:lnTo>
                    <a:pt x="241" y="437"/>
                  </a:lnTo>
                  <a:lnTo>
                    <a:pt x="255" y="439"/>
                  </a:lnTo>
                  <a:lnTo>
                    <a:pt x="266" y="441"/>
                  </a:lnTo>
                  <a:lnTo>
                    <a:pt x="280" y="443"/>
                  </a:lnTo>
                  <a:lnTo>
                    <a:pt x="291" y="445"/>
                  </a:lnTo>
                  <a:lnTo>
                    <a:pt x="301" y="447"/>
                  </a:lnTo>
                  <a:lnTo>
                    <a:pt x="312" y="449"/>
                  </a:lnTo>
                  <a:lnTo>
                    <a:pt x="320" y="449"/>
                  </a:lnTo>
                  <a:lnTo>
                    <a:pt x="330" y="451"/>
                  </a:lnTo>
                  <a:lnTo>
                    <a:pt x="337" y="451"/>
                  </a:lnTo>
                  <a:lnTo>
                    <a:pt x="345" y="451"/>
                  </a:lnTo>
                  <a:lnTo>
                    <a:pt x="351" y="453"/>
                  </a:lnTo>
                  <a:lnTo>
                    <a:pt x="357" y="453"/>
                  </a:lnTo>
                  <a:lnTo>
                    <a:pt x="362" y="453"/>
                  </a:lnTo>
                  <a:lnTo>
                    <a:pt x="366" y="453"/>
                  </a:lnTo>
                  <a:lnTo>
                    <a:pt x="376" y="453"/>
                  </a:lnTo>
                  <a:lnTo>
                    <a:pt x="387" y="453"/>
                  </a:lnTo>
                  <a:lnTo>
                    <a:pt x="399" y="451"/>
                  </a:lnTo>
                  <a:lnTo>
                    <a:pt x="412" y="451"/>
                  </a:lnTo>
                  <a:lnTo>
                    <a:pt x="426" y="449"/>
                  </a:lnTo>
                  <a:lnTo>
                    <a:pt x="439" y="447"/>
                  </a:lnTo>
                  <a:lnTo>
                    <a:pt x="454" y="445"/>
                  </a:lnTo>
                  <a:lnTo>
                    <a:pt x="472" y="443"/>
                  </a:lnTo>
                  <a:lnTo>
                    <a:pt x="489" y="441"/>
                  </a:lnTo>
                  <a:lnTo>
                    <a:pt x="508" y="437"/>
                  </a:lnTo>
                  <a:lnTo>
                    <a:pt x="527" y="435"/>
                  </a:lnTo>
                  <a:lnTo>
                    <a:pt x="547" y="431"/>
                  </a:lnTo>
                  <a:lnTo>
                    <a:pt x="568" y="428"/>
                  </a:lnTo>
                  <a:lnTo>
                    <a:pt x="591" y="424"/>
                  </a:lnTo>
                  <a:lnTo>
                    <a:pt x="614" y="420"/>
                  </a:lnTo>
                  <a:lnTo>
                    <a:pt x="639" y="414"/>
                  </a:lnTo>
                  <a:lnTo>
                    <a:pt x="692" y="399"/>
                  </a:lnTo>
                  <a:lnTo>
                    <a:pt x="746" y="385"/>
                  </a:lnTo>
                  <a:lnTo>
                    <a:pt x="798" y="370"/>
                  </a:lnTo>
                  <a:lnTo>
                    <a:pt x="850" y="357"/>
                  </a:lnTo>
                  <a:lnTo>
                    <a:pt x="900" y="343"/>
                  </a:lnTo>
                  <a:lnTo>
                    <a:pt x="950" y="328"/>
                  </a:lnTo>
                  <a:lnTo>
                    <a:pt x="998" y="314"/>
                  </a:lnTo>
                  <a:lnTo>
                    <a:pt x="1044" y="301"/>
                  </a:lnTo>
                  <a:lnTo>
                    <a:pt x="1090" y="287"/>
                  </a:lnTo>
                  <a:lnTo>
                    <a:pt x="1136" y="276"/>
                  </a:lnTo>
                  <a:lnTo>
                    <a:pt x="1180" y="263"/>
                  </a:lnTo>
                  <a:lnTo>
                    <a:pt x="1222" y="249"/>
                  </a:lnTo>
                  <a:lnTo>
                    <a:pt x="1265" y="238"/>
                  </a:lnTo>
                  <a:lnTo>
                    <a:pt x="1307" y="226"/>
                  </a:lnTo>
                  <a:lnTo>
                    <a:pt x="1347" y="213"/>
                  </a:lnTo>
                  <a:lnTo>
                    <a:pt x="1385" y="201"/>
                  </a:lnTo>
                  <a:lnTo>
                    <a:pt x="1424" y="190"/>
                  </a:lnTo>
                  <a:lnTo>
                    <a:pt x="1460" y="178"/>
                  </a:lnTo>
                  <a:lnTo>
                    <a:pt x="1497" y="167"/>
                  </a:lnTo>
                  <a:lnTo>
                    <a:pt x="1531" y="157"/>
                  </a:lnTo>
                  <a:lnTo>
                    <a:pt x="1564" y="145"/>
                  </a:lnTo>
                  <a:lnTo>
                    <a:pt x="1599" y="134"/>
                  </a:lnTo>
                  <a:lnTo>
                    <a:pt x="1629" y="124"/>
                  </a:lnTo>
                  <a:lnTo>
                    <a:pt x="1660" y="113"/>
                  </a:lnTo>
                  <a:lnTo>
                    <a:pt x="1691" y="103"/>
                  </a:lnTo>
                  <a:lnTo>
                    <a:pt x="1720" y="94"/>
                  </a:lnTo>
                  <a:lnTo>
                    <a:pt x="1746" y="84"/>
                  </a:lnTo>
                  <a:lnTo>
                    <a:pt x="1773" y="74"/>
                  </a:lnTo>
                  <a:lnTo>
                    <a:pt x="1798" y="65"/>
                  </a:lnTo>
                  <a:lnTo>
                    <a:pt x="1823" y="55"/>
                  </a:lnTo>
                  <a:lnTo>
                    <a:pt x="1846" y="46"/>
                  </a:lnTo>
                  <a:lnTo>
                    <a:pt x="1869" y="36"/>
                  </a:lnTo>
                  <a:lnTo>
                    <a:pt x="1890" y="28"/>
                  </a:lnTo>
                  <a:lnTo>
                    <a:pt x="1911" y="21"/>
                  </a:lnTo>
                  <a:lnTo>
                    <a:pt x="1931" y="13"/>
                  </a:lnTo>
                  <a:lnTo>
                    <a:pt x="1948" y="7"/>
                  </a:lnTo>
                  <a:lnTo>
                    <a:pt x="1963" y="3"/>
                  </a:lnTo>
                  <a:lnTo>
                    <a:pt x="1979" y="1"/>
                  </a:lnTo>
                  <a:lnTo>
                    <a:pt x="1990" y="0"/>
                  </a:lnTo>
                  <a:lnTo>
                    <a:pt x="2002" y="0"/>
                  </a:lnTo>
                  <a:lnTo>
                    <a:pt x="2015" y="0"/>
                  </a:lnTo>
                  <a:lnTo>
                    <a:pt x="2029" y="0"/>
                  </a:lnTo>
                  <a:lnTo>
                    <a:pt x="2040" y="1"/>
                  </a:lnTo>
                  <a:lnTo>
                    <a:pt x="2050" y="1"/>
                  </a:lnTo>
                  <a:lnTo>
                    <a:pt x="2059" y="5"/>
                  </a:lnTo>
                  <a:lnTo>
                    <a:pt x="2069" y="7"/>
                  </a:lnTo>
                  <a:lnTo>
                    <a:pt x="2078" y="11"/>
                  </a:lnTo>
                  <a:lnTo>
                    <a:pt x="2084" y="13"/>
                  </a:lnTo>
                  <a:lnTo>
                    <a:pt x="2092" y="19"/>
                  </a:lnTo>
                  <a:lnTo>
                    <a:pt x="2098" y="23"/>
                  </a:lnTo>
                  <a:lnTo>
                    <a:pt x="2102" y="28"/>
                  </a:lnTo>
                  <a:lnTo>
                    <a:pt x="2107" y="34"/>
                  </a:lnTo>
                  <a:lnTo>
                    <a:pt x="2109" y="40"/>
                  </a:lnTo>
                  <a:lnTo>
                    <a:pt x="2111" y="46"/>
                  </a:lnTo>
                  <a:lnTo>
                    <a:pt x="2113" y="53"/>
                  </a:lnTo>
                  <a:lnTo>
                    <a:pt x="2113" y="63"/>
                  </a:lnTo>
                  <a:lnTo>
                    <a:pt x="2113" y="73"/>
                  </a:lnTo>
                  <a:lnTo>
                    <a:pt x="2111" y="82"/>
                  </a:lnTo>
                  <a:lnTo>
                    <a:pt x="2109" y="94"/>
                  </a:lnTo>
                  <a:lnTo>
                    <a:pt x="2103" y="103"/>
                  </a:lnTo>
                  <a:lnTo>
                    <a:pt x="2100" y="113"/>
                  </a:lnTo>
                  <a:lnTo>
                    <a:pt x="2092" y="122"/>
                  </a:lnTo>
                  <a:lnTo>
                    <a:pt x="2084" y="132"/>
                  </a:lnTo>
                  <a:lnTo>
                    <a:pt x="2077" y="142"/>
                  </a:lnTo>
                  <a:lnTo>
                    <a:pt x="2067" y="151"/>
                  </a:lnTo>
                  <a:lnTo>
                    <a:pt x="2055" y="159"/>
                  </a:lnTo>
                  <a:lnTo>
                    <a:pt x="2044" y="168"/>
                  </a:lnTo>
                  <a:lnTo>
                    <a:pt x="2031" y="176"/>
                  </a:lnTo>
                  <a:lnTo>
                    <a:pt x="2017" y="184"/>
                  </a:lnTo>
                  <a:lnTo>
                    <a:pt x="2002" y="192"/>
                  </a:lnTo>
                  <a:lnTo>
                    <a:pt x="1986" y="199"/>
                  </a:lnTo>
                  <a:lnTo>
                    <a:pt x="1969" y="207"/>
                  </a:lnTo>
                  <a:lnTo>
                    <a:pt x="1938" y="220"/>
                  </a:lnTo>
                  <a:lnTo>
                    <a:pt x="1908" y="234"/>
                  </a:lnTo>
                  <a:lnTo>
                    <a:pt x="1879" y="247"/>
                  </a:lnTo>
                  <a:lnTo>
                    <a:pt x="1850" y="259"/>
                  </a:lnTo>
                  <a:lnTo>
                    <a:pt x="1821" y="272"/>
                  </a:lnTo>
                  <a:lnTo>
                    <a:pt x="1792" y="284"/>
                  </a:lnTo>
                  <a:lnTo>
                    <a:pt x="1764" y="295"/>
                  </a:lnTo>
                  <a:lnTo>
                    <a:pt x="1737" y="309"/>
                  </a:lnTo>
                  <a:lnTo>
                    <a:pt x="1710" y="320"/>
                  </a:lnTo>
                  <a:lnTo>
                    <a:pt x="1683" y="332"/>
                  </a:lnTo>
                  <a:lnTo>
                    <a:pt x="1658" y="341"/>
                  </a:lnTo>
                  <a:lnTo>
                    <a:pt x="1633" y="353"/>
                  </a:lnTo>
                  <a:lnTo>
                    <a:pt x="1608" y="364"/>
                  </a:lnTo>
                  <a:lnTo>
                    <a:pt x="1583" y="374"/>
                  </a:lnTo>
                  <a:lnTo>
                    <a:pt x="1558" y="385"/>
                  </a:lnTo>
                  <a:lnTo>
                    <a:pt x="1535" y="395"/>
                  </a:lnTo>
                  <a:lnTo>
                    <a:pt x="1512" y="405"/>
                  </a:lnTo>
                  <a:lnTo>
                    <a:pt x="1491" y="414"/>
                  </a:lnTo>
                  <a:lnTo>
                    <a:pt x="1468" y="424"/>
                  </a:lnTo>
                  <a:lnTo>
                    <a:pt x="1447" y="433"/>
                  </a:lnTo>
                  <a:lnTo>
                    <a:pt x="1426" y="441"/>
                  </a:lnTo>
                  <a:lnTo>
                    <a:pt x="1405" y="451"/>
                  </a:lnTo>
                  <a:lnTo>
                    <a:pt x="1385" y="458"/>
                  </a:lnTo>
                  <a:lnTo>
                    <a:pt x="1366" y="468"/>
                  </a:lnTo>
                  <a:lnTo>
                    <a:pt x="1347" y="476"/>
                  </a:lnTo>
                  <a:lnTo>
                    <a:pt x="1328" y="483"/>
                  </a:lnTo>
                  <a:lnTo>
                    <a:pt x="1309" y="491"/>
                  </a:lnTo>
                  <a:lnTo>
                    <a:pt x="1291" y="499"/>
                  </a:lnTo>
                  <a:lnTo>
                    <a:pt x="1274" y="506"/>
                  </a:lnTo>
                  <a:lnTo>
                    <a:pt x="1259" y="514"/>
                  </a:lnTo>
                  <a:lnTo>
                    <a:pt x="1242" y="520"/>
                  </a:lnTo>
                  <a:lnTo>
                    <a:pt x="1226" y="527"/>
                  </a:lnTo>
                  <a:lnTo>
                    <a:pt x="1211" y="533"/>
                  </a:lnTo>
                  <a:lnTo>
                    <a:pt x="1195" y="539"/>
                  </a:lnTo>
                  <a:lnTo>
                    <a:pt x="1182" y="545"/>
                  </a:lnTo>
                  <a:lnTo>
                    <a:pt x="1169" y="550"/>
                  </a:lnTo>
                  <a:lnTo>
                    <a:pt x="1155" y="556"/>
                  </a:lnTo>
                  <a:lnTo>
                    <a:pt x="1142" y="562"/>
                  </a:lnTo>
                  <a:lnTo>
                    <a:pt x="1130" y="568"/>
                  </a:lnTo>
                  <a:lnTo>
                    <a:pt x="1119" y="574"/>
                  </a:lnTo>
                  <a:lnTo>
                    <a:pt x="1107" y="577"/>
                  </a:lnTo>
                  <a:lnTo>
                    <a:pt x="1096" y="583"/>
                  </a:lnTo>
                  <a:lnTo>
                    <a:pt x="1086" y="587"/>
                  </a:lnTo>
                  <a:lnTo>
                    <a:pt x="1075" y="591"/>
                  </a:lnTo>
                  <a:lnTo>
                    <a:pt x="1065" y="595"/>
                  </a:lnTo>
                  <a:lnTo>
                    <a:pt x="1057" y="598"/>
                  </a:lnTo>
                  <a:lnTo>
                    <a:pt x="1048" y="602"/>
                  </a:lnTo>
                  <a:lnTo>
                    <a:pt x="1040" y="606"/>
                  </a:lnTo>
                  <a:lnTo>
                    <a:pt x="1032" y="610"/>
                  </a:lnTo>
                  <a:lnTo>
                    <a:pt x="1027" y="612"/>
                  </a:lnTo>
                  <a:lnTo>
                    <a:pt x="1019" y="616"/>
                  </a:lnTo>
                  <a:lnTo>
                    <a:pt x="1013" y="618"/>
                  </a:lnTo>
                  <a:lnTo>
                    <a:pt x="1007" y="620"/>
                  </a:lnTo>
                  <a:lnTo>
                    <a:pt x="1003" y="623"/>
                  </a:lnTo>
                  <a:lnTo>
                    <a:pt x="998" y="625"/>
                  </a:lnTo>
                  <a:lnTo>
                    <a:pt x="994" y="627"/>
                  </a:lnTo>
                  <a:lnTo>
                    <a:pt x="990" y="629"/>
                  </a:lnTo>
                  <a:lnTo>
                    <a:pt x="988" y="629"/>
                  </a:lnTo>
                  <a:lnTo>
                    <a:pt x="984" y="631"/>
                  </a:lnTo>
                  <a:lnTo>
                    <a:pt x="982" y="633"/>
                  </a:lnTo>
                  <a:lnTo>
                    <a:pt x="980" y="633"/>
                  </a:lnTo>
                  <a:lnTo>
                    <a:pt x="980" y="633"/>
                  </a:lnTo>
                  <a:lnTo>
                    <a:pt x="979" y="635"/>
                  </a:lnTo>
                  <a:lnTo>
                    <a:pt x="979" y="635"/>
                  </a:lnTo>
                  <a:lnTo>
                    <a:pt x="927" y="660"/>
                  </a:lnTo>
                  <a:lnTo>
                    <a:pt x="877" y="683"/>
                  </a:lnTo>
                  <a:lnTo>
                    <a:pt x="827" y="708"/>
                  </a:lnTo>
                  <a:lnTo>
                    <a:pt x="779" y="733"/>
                  </a:lnTo>
                  <a:lnTo>
                    <a:pt x="733" y="760"/>
                  </a:lnTo>
                  <a:lnTo>
                    <a:pt x="687" y="785"/>
                  </a:lnTo>
                  <a:lnTo>
                    <a:pt x="643" y="812"/>
                  </a:lnTo>
                  <a:lnTo>
                    <a:pt x="600" y="837"/>
                  </a:lnTo>
                  <a:lnTo>
                    <a:pt x="589" y="848"/>
                  </a:lnTo>
                  <a:lnTo>
                    <a:pt x="575" y="858"/>
                  </a:lnTo>
                  <a:lnTo>
                    <a:pt x="564" y="865"/>
                  </a:lnTo>
                  <a:lnTo>
                    <a:pt x="554" y="873"/>
                  </a:lnTo>
                  <a:lnTo>
                    <a:pt x="543" y="881"/>
                  </a:lnTo>
                  <a:lnTo>
                    <a:pt x="533" y="888"/>
                  </a:lnTo>
                  <a:lnTo>
                    <a:pt x="522" y="894"/>
                  </a:lnTo>
                  <a:lnTo>
                    <a:pt x="512" y="900"/>
                  </a:lnTo>
                  <a:lnTo>
                    <a:pt x="502" y="904"/>
                  </a:lnTo>
                  <a:lnTo>
                    <a:pt x="495" y="908"/>
                  </a:lnTo>
                  <a:lnTo>
                    <a:pt x="485" y="911"/>
                  </a:lnTo>
                  <a:lnTo>
                    <a:pt x="477" y="913"/>
                  </a:lnTo>
                  <a:lnTo>
                    <a:pt x="470" y="915"/>
                  </a:lnTo>
                  <a:lnTo>
                    <a:pt x="462" y="917"/>
                  </a:lnTo>
                  <a:lnTo>
                    <a:pt x="456" y="919"/>
                  </a:lnTo>
                  <a:lnTo>
                    <a:pt x="451" y="919"/>
                  </a:lnTo>
                  <a:lnTo>
                    <a:pt x="437" y="917"/>
                  </a:lnTo>
                  <a:lnTo>
                    <a:pt x="424" y="915"/>
                  </a:lnTo>
                  <a:lnTo>
                    <a:pt x="410" y="913"/>
                  </a:lnTo>
                  <a:lnTo>
                    <a:pt x="395" y="908"/>
                  </a:lnTo>
                  <a:lnTo>
                    <a:pt x="380" y="902"/>
                  </a:lnTo>
                  <a:lnTo>
                    <a:pt x="364" y="896"/>
                  </a:lnTo>
                  <a:lnTo>
                    <a:pt x="349" y="886"/>
                  </a:lnTo>
                  <a:lnTo>
                    <a:pt x="332" y="877"/>
                  </a:lnTo>
                  <a:lnTo>
                    <a:pt x="316" y="867"/>
                  </a:lnTo>
                  <a:lnTo>
                    <a:pt x="297" y="854"/>
                  </a:lnTo>
                  <a:lnTo>
                    <a:pt x="280" y="840"/>
                  </a:lnTo>
                  <a:lnTo>
                    <a:pt x="262" y="827"/>
                  </a:lnTo>
                  <a:lnTo>
                    <a:pt x="243" y="810"/>
                  </a:lnTo>
                  <a:lnTo>
                    <a:pt x="224" y="792"/>
                  </a:lnTo>
                  <a:lnTo>
                    <a:pt x="203" y="775"/>
                  </a:lnTo>
                  <a:lnTo>
                    <a:pt x="184" y="756"/>
                  </a:lnTo>
                  <a:lnTo>
                    <a:pt x="161" y="731"/>
                  </a:lnTo>
                  <a:lnTo>
                    <a:pt x="140" y="708"/>
                  </a:lnTo>
                  <a:lnTo>
                    <a:pt x="120" y="685"/>
                  </a:lnTo>
                  <a:lnTo>
                    <a:pt x="103" y="664"/>
                  </a:lnTo>
                  <a:lnTo>
                    <a:pt x="86" y="643"/>
                  </a:lnTo>
                  <a:lnTo>
                    <a:pt x="72" y="623"/>
                  </a:lnTo>
                  <a:lnTo>
                    <a:pt x="57" y="606"/>
                  </a:lnTo>
                  <a:lnTo>
                    <a:pt x="46" y="589"/>
                  </a:lnTo>
                  <a:lnTo>
                    <a:pt x="34" y="574"/>
                  </a:lnTo>
                  <a:lnTo>
                    <a:pt x="24" y="558"/>
                  </a:lnTo>
                  <a:lnTo>
                    <a:pt x="17" y="545"/>
                  </a:lnTo>
                  <a:lnTo>
                    <a:pt x="11" y="531"/>
                  </a:lnTo>
                  <a:lnTo>
                    <a:pt x="5" y="520"/>
                  </a:lnTo>
                  <a:lnTo>
                    <a:pt x="1" y="508"/>
                  </a:lnTo>
                  <a:lnTo>
                    <a:pt x="0" y="499"/>
                  </a:lnTo>
                  <a:lnTo>
                    <a:pt x="0" y="491"/>
                  </a:lnTo>
                  <a:lnTo>
                    <a:pt x="0" y="481"/>
                  </a:lnTo>
                  <a:lnTo>
                    <a:pt x="0" y="472"/>
                  </a:lnTo>
                  <a:lnTo>
                    <a:pt x="1" y="464"/>
                  </a:lnTo>
                  <a:lnTo>
                    <a:pt x="5" y="456"/>
                  </a:lnTo>
                  <a:lnTo>
                    <a:pt x="7" y="451"/>
                  </a:lnTo>
                  <a:lnTo>
                    <a:pt x="11" y="445"/>
                  </a:lnTo>
                  <a:lnTo>
                    <a:pt x="15" y="439"/>
                  </a:lnTo>
                  <a:lnTo>
                    <a:pt x="21" y="433"/>
                  </a:lnTo>
                  <a:lnTo>
                    <a:pt x="26" y="430"/>
                  </a:lnTo>
                  <a:lnTo>
                    <a:pt x="32" y="426"/>
                  </a:lnTo>
                  <a:lnTo>
                    <a:pt x="40" y="422"/>
                  </a:lnTo>
                  <a:lnTo>
                    <a:pt x="49" y="420"/>
                  </a:lnTo>
                  <a:lnTo>
                    <a:pt x="57" y="418"/>
                  </a:lnTo>
                  <a:lnTo>
                    <a:pt x="67" y="416"/>
                  </a:lnTo>
                  <a:lnTo>
                    <a:pt x="76" y="414"/>
                  </a:lnTo>
                  <a:lnTo>
                    <a:pt x="88" y="414"/>
                  </a:lnTo>
                  <a:lnTo>
                    <a:pt x="88" y="414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"/>
                            </p:stCondLst>
                            <p:childTnLst>
                              <p:par>
                                <p:cTn id="5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00"/>
                            </p:stCondLst>
                            <p:childTnLst>
                              <p:par>
                                <p:cTn id="6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6" grpId="0"/>
      <p:bldP spid="26" grpId="1"/>
      <p:bldP spid="20" grpId="0" animBg="1"/>
      <p:bldP spid="21" grpId="0" animBg="1"/>
      <p:bldP spid="24" grpId="0" animBg="1"/>
      <p:bldP spid="25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038600"/>
            <a:ext cx="2907426" cy="252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295400" y="2971800"/>
            <a:ext cx="1828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認錯了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19800" y="2819400"/>
            <a:ext cx="1676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認真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" name="Picture 3" descr="C:\Users\Meishing\Desktop\meizhou pics\44-29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43334" r="43333"/>
          <a:stretch>
            <a:fillRect/>
          </a:stretch>
        </p:blipFill>
        <p:spPr bwMode="auto">
          <a:xfrm>
            <a:off x="762000" y="1143000"/>
            <a:ext cx="1396140" cy="1202506"/>
          </a:xfrm>
          <a:prstGeom prst="rect">
            <a:avLst/>
          </a:prstGeom>
          <a:noFill/>
        </p:spPr>
      </p:pic>
      <p:grpSp>
        <p:nvGrpSpPr>
          <p:cNvPr id="33" name="Group 32"/>
          <p:cNvGrpSpPr/>
          <p:nvPr/>
        </p:nvGrpSpPr>
        <p:grpSpPr>
          <a:xfrm>
            <a:off x="3505200" y="1219200"/>
            <a:ext cx="655638" cy="1298575"/>
            <a:chOff x="6440488" y="1054100"/>
            <a:chExt cx="1682750" cy="3444875"/>
          </a:xfrm>
        </p:grpSpPr>
        <p:sp>
          <p:nvSpPr>
            <p:cNvPr id="34" name="Freeform 27"/>
            <p:cNvSpPr>
              <a:spLocks/>
            </p:cNvSpPr>
            <p:nvPr/>
          </p:nvSpPr>
          <p:spPr bwMode="auto">
            <a:xfrm>
              <a:off x="7121525" y="1054100"/>
              <a:ext cx="534988" cy="736600"/>
            </a:xfrm>
            <a:custGeom>
              <a:avLst/>
              <a:gdLst>
                <a:gd name="T0" fmla="*/ 64264443 w 674"/>
                <a:gd name="T1" fmla="*/ 2525259 h 927"/>
                <a:gd name="T2" fmla="*/ 102696252 w 674"/>
                <a:gd name="T3" fmla="*/ 13259597 h 927"/>
                <a:gd name="T4" fmla="*/ 137978485 w 674"/>
                <a:gd name="T5" fmla="*/ 30307082 h 927"/>
                <a:gd name="T6" fmla="*/ 180191721 w 674"/>
                <a:gd name="T7" fmla="*/ 52405883 h 927"/>
                <a:gd name="T8" fmla="*/ 228705005 w 674"/>
                <a:gd name="T9" fmla="*/ 77662436 h 927"/>
                <a:gd name="T10" fmla="*/ 270917448 w 674"/>
                <a:gd name="T11" fmla="*/ 102918195 h 927"/>
                <a:gd name="T12" fmla="*/ 308089576 w 674"/>
                <a:gd name="T13" fmla="*/ 130700031 h 927"/>
                <a:gd name="T14" fmla="*/ 340851626 w 674"/>
                <a:gd name="T15" fmla="*/ 158481047 h 927"/>
                <a:gd name="T16" fmla="*/ 366683440 w 674"/>
                <a:gd name="T17" fmla="*/ 188788117 h 927"/>
                <a:gd name="T18" fmla="*/ 386844702 w 674"/>
                <a:gd name="T19" fmla="*/ 226672599 h 927"/>
                <a:gd name="T20" fmla="*/ 403855568 w 674"/>
                <a:gd name="T21" fmla="*/ 268975836 h 927"/>
                <a:gd name="T22" fmla="*/ 414566437 w 674"/>
                <a:gd name="T23" fmla="*/ 316331178 h 927"/>
                <a:gd name="T24" fmla="*/ 422127009 w 674"/>
                <a:gd name="T25" fmla="*/ 367474407 h 927"/>
                <a:gd name="T26" fmla="*/ 424647166 w 674"/>
                <a:gd name="T27" fmla="*/ 423037334 h 927"/>
                <a:gd name="T28" fmla="*/ 423386691 w 674"/>
                <a:gd name="T29" fmla="*/ 452081774 h 927"/>
                <a:gd name="T30" fmla="*/ 419606851 w 674"/>
                <a:gd name="T31" fmla="*/ 477337533 h 927"/>
                <a:gd name="T32" fmla="*/ 414566437 w 674"/>
                <a:gd name="T33" fmla="*/ 501962374 h 927"/>
                <a:gd name="T34" fmla="*/ 407636201 w 674"/>
                <a:gd name="T35" fmla="*/ 520904193 h 927"/>
                <a:gd name="T36" fmla="*/ 397555571 w 674"/>
                <a:gd name="T37" fmla="*/ 539215095 h 927"/>
                <a:gd name="T38" fmla="*/ 385584226 w 674"/>
                <a:gd name="T39" fmla="*/ 553737315 h 927"/>
                <a:gd name="T40" fmla="*/ 371093518 w 674"/>
                <a:gd name="T41" fmla="*/ 565733482 h 927"/>
                <a:gd name="T42" fmla="*/ 355342334 w 674"/>
                <a:gd name="T43" fmla="*/ 575836104 h 927"/>
                <a:gd name="T44" fmla="*/ 337071786 w 674"/>
                <a:gd name="T45" fmla="*/ 581518332 h 927"/>
                <a:gd name="T46" fmla="*/ 315650049 w 674"/>
                <a:gd name="T47" fmla="*/ 585307013 h 927"/>
                <a:gd name="T48" fmla="*/ 296119025 w 674"/>
                <a:gd name="T49" fmla="*/ 585307013 h 927"/>
                <a:gd name="T50" fmla="*/ 281628317 w 674"/>
                <a:gd name="T51" fmla="*/ 581518332 h 927"/>
                <a:gd name="T52" fmla="*/ 267136815 w 674"/>
                <a:gd name="T53" fmla="*/ 574573475 h 927"/>
                <a:gd name="T54" fmla="*/ 252646106 w 674"/>
                <a:gd name="T55" fmla="*/ 563839142 h 927"/>
                <a:gd name="T56" fmla="*/ 238155398 w 674"/>
                <a:gd name="T57" fmla="*/ 549316922 h 927"/>
                <a:gd name="T58" fmla="*/ 224924372 w 674"/>
                <a:gd name="T59" fmla="*/ 531006814 h 927"/>
                <a:gd name="T60" fmla="*/ 210433663 w 674"/>
                <a:gd name="T61" fmla="*/ 508908026 h 927"/>
                <a:gd name="T62" fmla="*/ 195942112 w 674"/>
                <a:gd name="T63" fmla="*/ 483651472 h 927"/>
                <a:gd name="T64" fmla="*/ 180191721 w 674"/>
                <a:gd name="T65" fmla="*/ 454607827 h 927"/>
                <a:gd name="T66" fmla="*/ 161920380 w 674"/>
                <a:gd name="T67" fmla="*/ 420512076 h 927"/>
                <a:gd name="T68" fmla="*/ 143649038 w 674"/>
                <a:gd name="T69" fmla="*/ 383259256 h 927"/>
                <a:gd name="T70" fmla="*/ 124748252 w 674"/>
                <a:gd name="T71" fmla="*/ 341586936 h 927"/>
                <a:gd name="T72" fmla="*/ 102696252 w 674"/>
                <a:gd name="T73" fmla="*/ 295495018 h 927"/>
                <a:gd name="T74" fmla="*/ 80645071 w 674"/>
                <a:gd name="T75" fmla="*/ 244982706 h 927"/>
                <a:gd name="T76" fmla="*/ 57963652 w 674"/>
                <a:gd name="T77" fmla="*/ 190051540 h 927"/>
                <a:gd name="T78" fmla="*/ 34022538 w 674"/>
                <a:gd name="T79" fmla="*/ 131962660 h 927"/>
                <a:gd name="T80" fmla="*/ 14490714 w 674"/>
                <a:gd name="T81" fmla="*/ 83344664 h 927"/>
                <a:gd name="T82" fmla="*/ 5040317 w 674"/>
                <a:gd name="T83" fmla="*/ 61876792 h 927"/>
                <a:gd name="T84" fmla="*/ 0 w 674"/>
                <a:gd name="T85" fmla="*/ 43566673 h 927"/>
                <a:gd name="T86" fmla="*/ 1260476 w 674"/>
                <a:gd name="T87" fmla="*/ 29044453 h 927"/>
                <a:gd name="T88" fmla="*/ 5670555 w 674"/>
                <a:gd name="T89" fmla="*/ 18310908 h 927"/>
                <a:gd name="T90" fmla="*/ 13231033 w 674"/>
                <a:gd name="T91" fmla="*/ 8208284 h 927"/>
                <a:gd name="T92" fmla="*/ 21421743 w 674"/>
                <a:gd name="T93" fmla="*/ 3788683 h 927"/>
                <a:gd name="T94" fmla="*/ 39692298 w 674"/>
                <a:gd name="T95" fmla="*/ 0 h 92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74"/>
                <a:gd name="T145" fmla="*/ 0 h 927"/>
                <a:gd name="T146" fmla="*/ 674 w 674"/>
                <a:gd name="T147" fmla="*/ 927 h 92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74" h="927">
                  <a:moveTo>
                    <a:pt x="63" y="0"/>
                  </a:moveTo>
                  <a:lnTo>
                    <a:pt x="82" y="0"/>
                  </a:lnTo>
                  <a:lnTo>
                    <a:pt x="102" y="4"/>
                  </a:lnTo>
                  <a:lnTo>
                    <a:pt x="123" y="8"/>
                  </a:lnTo>
                  <a:lnTo>
                    <a:pt x="142" y="13"/>
                  </a:lnTo>
                  <a:lnTo>
                    <a:pt x="163" y="21"/>
                  </a:lnTo>
                  <a:lnTo>
                    <a:pt x="184" y="31"/>
                  </a:lnTo>
                  <a:lnTo>
                    <a:pt x="207" y="42"/>
                  </a:lnTo>
                  <a:lnTo>
                    <a:pt x="219" y="48"/>
                  </a:lnTo>
                  <a:lnTo>
                    <a:pt x="230" y="56"/>
                  </a:lnTo>
                  <a:lnTo>
                    <a:pt x="259" y="69"/>
                  </a:lnTo>
                  <a:lnTo>
                    <a:pt x="286" y="83"/>
                  </a:lnTo>
                  <a:lnTo>
                    <a:pt x="313" y="96"/>
                  </a:lnTo>
                  <a:lnTo>
                    <a:pt x="338" y="109"/>
                  </a:lnTo>
                  <a:lnTo>
                    <a:pt x="363" y="123"/>
                  </a:lnTo>
                  <a:lnTo>
                    <a:pt x="386" y="136"/>
                  </a:lnTo>
                  <a:lnTo>
                    <a:pt x="409" y="150"/>
                  </a:lnTo>
                  <a:lnTo>
                    <a:pt x="430" y="163"/>
                  </a:lnTo>
                  <a:lnTo>
                    <a:pt x="451" y="179"/>
                  </a:lnTo>
                  <a:lnTo>
                    <a:pt x="470" y="192"/>
                  </a:lnTo>
                  <a:lnTo>
                    <a:pt x="489" y="207"/>
                  </a:lnTo>
                  <a:lnTo>
                    <a:pt x="507" y="221"/>
                  </a:lnTo>
                  <a:lnTo>
                    <a:pt x="524" y="236"/>
                  </a:lnTo>
                  <a:lnTo>
                    <a:pt x="541" y="251"/>
                  </a:lnTo>
                  <a:lnTo>
                    <a:pt x="557" y="267"/>
                  </a:lnTo>
                  <a:lnTo>
                    <a:pt x="570" y="282"/>
                  </a:lnTo>
                  <a:lnTo>
                    <a:pt x="582" y="299"/>
                  </a:lnTo>
                  <a:lnTo>
                    <a:pt x="595" y="319"/>
                  </a:lnTo>
                  <a:lnTo>
                    <a:pt x="605" y="338"/>
                  </a:lnTo>
                  <a:lnTo>
                    <a:pt x="614" y="359"/>
                  </a:lnTo>
                  <a:lnTo>
                    <a:pt x="624" y="380"/>
                  </a:lnTo>
                  <a:lnTo>
                    <a:pt x="633" y="403"/>
                  </a:lnTo>
                  <a:lnTo>
                    <a:pt x="641" y="426"/>
                  </a:lnTo>
                  <a:lnTo>
                    <a:pt x="647" y="451"/>
                  </a:lnTo>
                  <a:lnTo>
                    <a:pt x="654" y="476"/>
                  </a:lnTo>
                  <a:lnTo>
                    <a:pt x="658" y="501"/>
                  </a:lnTo>
                  <a:lnTo>
                    <a:pt x="664" y="528"/>
                  </a:lnTo>
                  <a:lnTo>
                    <a:pt x="668" y="555"/>
                  </a:lnTo>
                  <a:lnTo>
                    <a:pt x="670" y="582"/>
                  </a:lnTo>
                  <a:lnTo>
                    <a:pt x="672" y="610"/>
                  </a:lnTo>
                  <a:lnTo>
                    <a:pt x="674" y="641"/>
                  </a:lnTo>
                  <a:lnTo>
                    <a:pt x="674" y="670"/>
                  </a:lnTo>
                  <a:lnTo>
                    <a:pt x="674" y="685"/>
                  </a:lnTo>
                  <a:lnTo>
                    <a:pt x="674" y="701"/>
                  </a:lnTo>
                  <a:lnTo>
                    <a:pt x="672" y="716"/>
                  </a:lnTo>
                  <a:lnTo>
                    <a:pt x="670" y="729"/>
                  </a:lnTo>
                  <a:lnTo>
                    <a:pt x="670" y="745"/>
                  </a:lnTo>
                  <a:lnTo>
                    <a:pt x="666" y="756"/>
                  </a:lnTo>
                  <a:lnTo>
                    <a:pt x="664" y="770"/>
                  </a:lnTo>
                  <a:lnTo>
                    <a:pt x="662" y="781"/>
                  </a:lnTo>
                  <a:lnTo>
                    <a:pt x="658" y="795"/>
                  </a:lnTo>
                  <a:lnTo>
                    <a:pt x="654" y="804"/>
                  </a:lnTo>
                  <a:lnTo>
                    <a:pt x="651" y="816"/>
                  </a:lnTo>
                  <a:lnTo>
                    <a:pt x="647" y="825"/>
                  </a:lnTo>
                  <a:lnTo>
                    <a:pt x="641" y="837"/>
                  </a:lnTo>
                  <a:lnTo>
                    <a:pt x="637" y="845"/>
                  </a:lnTo>
                  <a:lnTo>
                    <a:pt x="631" y="854"/>
                  </a:lnTo>
                  <a:lnTo>
                    <a:pt x="626" y="862"/>
                  </a:lnTo>
                  <a:lnTo>
                    <a:pt x="618" y="870"/>
                  </a:lnTo>
                  <a:lnTo>
                    <a:pt x="612" y="877"/>
                  </a:lnTo>
                  <a:lnTo>
                    <a:pt x="605" y="885"/>
                  </a:lnTo>
                  <a:lnTo>
                    <a:pt x="597" y="891"/>
                  </a:lnTo>
                  <a:lnTo>
                    <a:pt x="589" y="896"/>
                  </a:lnTo>
                  <a:lnTo>
                    <a:pt x="582" y="902"/>
                  </a:lnTo>
                  <a:lnTo>
                    <a:pt x="574" y="906"/>
                  </a:lnTo>
                  <a:lnTo>
                    <a:pt x="564" y="912"/>
                  </a:lnTo>
                  <a:lnTo>
                    <a:pt x="555" y="916"/>
                  </a:lnTo>
                  <a:lnTo>
                    <a:pt x="545" y="918"/>
                  </a:lnTo>
                  <a:lnTo>
                    <a:pt x="535" y="921"/>
                  </a:lnTo>
                  <a:lnTo>
                    <a:pt x="524" y="923"/>
                  </a:lnTo>
                  <a:lnTo>
                    <a:pt x="512" y="925"/>
                  </a:lnTo>
                  <a:lnTo>
                    <a:pt x="501" y="927"/>
                  </a:lnTo>
                  <a:lnTo>
                    <a:pt x="489" y="927"/>
                  </a:lnTo>
                  <a:lnTo>
                    <a:pt x="478" y="927"/>
                  </a:lnTo>
                  <a:lnTo>
                    <a:pt x="470" y="927"/>
                  </a:lnTo>
                  <a:lnTo>
                    <a:pt x="462" y="927"/>
                  </a:lnTo>
                  <a:lnTo>
                    <a:pt x="455" y="925"/>
                  </a:lnTo>
                  <a:lnTo>
                    <a:pt x="447" y="921"/>
                  </a:lnTo>
                  <a:lnTo>
                    <a:pt x="439" y="920"/>
                  </a:lnTo>
                  <a:lnTo>
                    <a:pt x="432" y="916"/>
                  </a:lnTo>
                  <a:lnTo>
                    <a:pt x="424" y="910"/>
                  </a:lnTo>
                  <a:lnTo>
                    <a:pt x="416" y="904"/>
                  </a:lnTo>
                  <a:lnTo>
                    <a:pt x="409" y="898"/>
                  </a:lnTo>
                  <a:lnTo>
                    <a:pt x="401" y="893"/>
                  </a:lnTo>
                  <a:lnTo>
                    <a:pt x="393" y="885"/>
                  </a:lnTo>
                  <a:lnTo>
                    <a:pt x="386" y="877"/>
                  </a:lnTo>
                  <a:lnTo>
                    <a:pt x="378" y="870"/>
                  </a:lnTo>
                  <a:lnTo>
                    <a:pt x="372" y="860"/>
                  </a:lnTo>
                  <a:lnTo>
                    <a:pt x="365" y="850"/>
                  </a:lnTo>
                  <a:lnTo>
                    <a:pt x="357" y="841"/>
                  </a:lnTo>
                  <a:lnTo>
                    <a:pt x="349" y="829"/>
                  </a:lnTo>
                  <a:lnTo>
                    <a:pt x="342" y="818"/>
                  </a:lnTo>
                  <a:lnTo>
                    <a:pt x="334" y="806"/>
                  </a:lnTo>
                  <a:lnTo>
                    <a:pt x="326" y="795"/>
                  </a:lnTo>
                  <a:lnTo>
                    <a:pt x="319" y="781"/>
                  </a:lnTo>
                  <a:lnTo>
                    <a:pt x="311" y="766"/>
                  </a:lnTo>
                  <a:lnTo>
                    <a:pt x="303" y="753"/>
                  </a:lnTo>
                  <a:lnTo>
                    <a:pt x="294" y="735"/>
                  </a:lnTo>
                  <a:lnTo>
                    <a:pt x="286" y="720"/>
                  </a:lnTo>
                  <a:lnTo>
                    <a:pt x="276" y="703"/>
                  </a:lnTo>
                  <a:lnTo>
                    <a:pt x="267" y="685"/>
                  </a:lnTo>
                  <a:lnTo>
                    <a:pt x="257" y="666"/>
                  </a:lnTo>
                  <a:lnTo>
                    <a:pt x="247" y="647"/>
                  </a:lnTo>
                  <a:lnTo>
                    <a:pt x="238" y="628"/>
                  </a:lnTo>
                  <a:lnTo>
                    <a:pt x="228" y="607"/>
                  </a:lnTo>
                  <a:lnTo>
                    <a:pt x="217" y="585"/>
                  </a:lnTo>
                  <a:lnTo>
                    <a:pt x="207" y="564"/>
                  </a:lnTo>
                  <a:lnTo>
                    <a:pt x="198" y="541"/>
                  </a:lnTo>
                  <a:lnTo>
                    <a:pt x="186" y="518"/>
                  </a:lnTo>
                  <a:lnTo>
                    <a:pt x="175" y="493"/>
                  </a:lnTo>
                  <a:lnTo>
                    <a:pt x="163" y="468"/>
                  </a:lnTo>
                  <a:lnTo>
                    <a:pt x="151" y="442"/>
                  </a:lnTo>
                  <a:lnTo>
                    <a:pt x="140" y="417"/>
                  </a:lnTo>
                  <a:lnTo>
                    <a:pt x="128" y="388"/>
                  </a:lnTo>
                  <a:lnTo>
                    <a:pt x="117" y="361"/>
                  </a:lnTo>
                  <a:lnTo>
                    <a:pt x="105" y="332"/>
                  </a:lnTo>
                  <a:lnTo>
                    <a:pt x="92" y="301"/>
                  </a:lnTo>
                  <a:lnTo>
                    <a:pt x="80" y="273"/>
                  </a:lnTo>
                  <a:lnTo>
                    <a:pt x="67" y="242"/>
                  </a:lnTo>
                  <a:lnTo>
                    <a:pt x="54" y="209"/>
                  </a:lnTo>
                  <a:lnTo>
                    <a:pt x="42" y="177"/>
                  </a:lnTo>
                  <a:lnTo>
                    <a:pt x="29" y="144"/>
                  </a:lnTo>
                  <a:lnTo>
                    <a:pt x="23" y="132"/>
                  </a:lnTo>
                  <a:lnTo>
                    <a:pt x="17" y="121"/>
                  </a:lnTo>
                  <a:lnTo>
                    <a:pt x="11" y="109"/>
                  </a:lnTo>
                  <a:lnTo>
                    <a:pt x="8" y="98"/>
                  </a:lnTo>
                  <a:lnTo>
                    <a:pt x="4" y="88"/>
                  </a:lnTo>
                  <a:lnTo>
                    <a:pt x="2" y="79"/>
                  </a:lnTo>
                  <a:lnTo>
                    <a:pt x="0" y="69"/>
                  </a:lnTo>
                  <a:lnTo>
                    <a:pt x="0" y="61"/>
                  </a:lnTo>
                  <a:lnTo>
                    <a:pt x="0" y="54"/>
                  </a:lnTo>
                  <a:lnTo>
                    <a:pt x="2" y="46"/>
                  </a:lnTo>
                  <a:lnTo>
                    <a:pt x="4" y="40"/>
                  </a:lnTo>
                  <a:lnTo>
                    <a:pt x="8" y="35"/>
                  </a:lnTo>
                  <a:lnTo>
                    <a:pt x="9" y="29"/>
                  </a:lnTo>
                  <a:lnTo>
                    <a:pt x="13" y="23"/>
                  </a:lnTo>
                  <a:lnTo>
                    <a:pt x="17" y="19"/>
                  </a:lnTo>
                  <a:lnTo>
                    <a:pt x="21" y="13"/>
                  </a:lnTo>
                  <a:lnTo>
                    <a:pt x="25" y="12"/>
                  </a:lnTo>
                  <a:lnTo>
                    <a:pt x="29" y="8"/>
                  </a:lnTo>
                  <a:lnTo>
                    <a:pt x="34" y="6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35" name="Freeform 28"/>
            <p:cNvSpPr>
              <a:spLocks/>
            </p:cNvSpPr>
            <p:nvPr/>
          </p:nvSpPr>
          <p:spPr bwMode="auto">
            <a:xfrm>
              <a:off x="6440488" y="1730375"/>
              <a:ext cx="1682750" cy="473075"/>
            </a:xfrm>
            <a:custGeom>
              <a:avLst/>
              <a:gdLst>
                <a:gd name="T0" fmla="*/ 1137662756 w 2119"/>
                <a:gd name="T1" fmla="*/ 1264183 h 595"/>
                <a:gd name="T2" fmla="*/ 1163519441 w 2119"/>
                <a:gd name="T3" fmla="*/ 5057529 h 595"/>
                <a:gd name="T4" fmla="*/ 1190005866 w 2119"/>
                <a:gd name="T5" fmla="*/ 11379241 h 595"/>
                <a:gd name="T6" fmla="*/ 1219015224 w 2119"/>
                <a:gd name="T7" fmla="*/ 20861413 h 595"/>
                <a:gd name="T8" fmla="*/ 1249284857 w 2119"/>
                <a:gd name="T9" fmla="*/ 34136931 h 595"/>
                <a:gd name="T10" fmla="*/ 1279555284 w 2119"/>
                <a:gd name="T11" fmla="*/ 49940810 h 595"/>
                <a:gd name="T12" fmla="*/ 1299736363 w 2119"/>
                <a:gd name="T13" fmla="*/ 68273068 h 595"/>
                <a:gd name="T14" fmla="*/ 1315502111 w 2119"/>
                <a:gd name="T15" fmla="*/ 85341130 h 595"/>
                <a:gd name="T16" fmla="*/ 1326853322 w 2119"/>
                <a:gd name="T17" fmla="*/ 103042078 h 595"/>
                <a:gd name="T18" fmla="*/ 1333790792 w 2119"/>
                <a:gd name="T19" fmla="*/ 121374348 h 595"/>
                <a:gd name="T20" fmla="*/ 1336312930 w 2119"/>
                <a:gd name="T21" fmla="*/ 138442410 h 595"/>
                <a:gd name="T22" fmla="*/ 1333790792 w 2119"/>
                <a:gd name="T23" fmla="*/ 149189557 h 595"/>
                <a:gd name="T24" fmla="*/ 1328114392 w 2119"/>
                <a:gd name="T25" fmla="*/ 156775450 h 595"/>
                <a:gd name="T26" fmla="*/ 1315502111 w 2119"/>
                <a:gd name="T27" fmla="*/ 163097161 h 595"/>
                <a:gd name="T28" fmla="*/ 1300997432 w 2119"/>
                <a:gd name="T29" fmla="*/ 166257618 h 595"/>
                <a:gd name="T30" fmla="*/ 1282078216 w 2119"/>
                <a:gd name="T31" fmla="*/ 170050963 h 595"/>
                <a:gd name="T32" fmla="*/ 1184960795 w 2119"/>
                <a:gd name="T33" fmla="*/ 179533131 h 595"/>
                <a:gd name="T34" fmla="*/ 1041175869 w 2119"/>
                <a:gd name="T35" fmla="*/ 200394537 h 595"/>
                <a:gd name="T36" fmla="*/ 884779457 w 2119"/>
                <a:gd name="T37" fmla="*/ 228209000 h 595"/>
                <a:gd name="T38" fmla="*/ 717661375 w 2119"/>
                <a:gd name="T39" fmla="*/ 264874286 h 595"/>
                <a:gd name="T40" fmla="*/ 538560951 w 2119"/>
                <a:gd name="T41" fmla="*/ 308493373 h 595"/>
                <a:gd name="T42" fmla="*/ 400452326 w 2119"/>
                <a:gd name="T43" fmla="*/ 345790750 h 595"/>
                <a:gd name="T44" fmla="*/ 364506293 w 2119"/>
                <a:gd name="T45" fmla="*/ 357169193 h 595"/>
                <a:gd name="T46" fmla="*/ 335496935 w 2119"/>
                <a:gd name="T47" fmla="*/ 365387973 h 595"/>
                <a:gd name="T48" fmla="*/ 310902114 w 2119"/>
                <a:gd name="T49" fmla="*/ 371708888 h 595"/>
                <a:gd name="T50" fmla="*/ 291352364 w 2119"/>
                <a:gd name="T51" fmla="*/ 374870141 h 595"/>
                <a:gd name="T52" fmla="*/ 279370618 w 2119"/>
                <a:gd name="T53" fmla="*/ 376134324 h 595"/>
                <a:gd name="T54" fmla="*/ 254145262 w 2119"/>
                <a:gd name="T55" fmla="*/ 374870141 h 595"/>
                <a:gd name="T56" fmla="*/ 223874835 w 2119"/>
                <a:gd name="T57" fmla="*/ 369180522 h 595"/>
                <a:gd name="T58" fmla="*/ 188559287 w 2119"/>
                <a:gd name="T59" fmla="*/ 358434171 h 595"/>
                <a:gd name="T60" fmla="*/ 150091116 w 2119"/>
                <a:gd name="T61" fmla="*/ 343894475 h 595"/>
                <a:gd name="T62" fmla="*/ 105316010 w 2119"/>
                <a:gd name="T63" fmla="*/ 324297252 h 595"/>
                <a:gd name="T64" fmla="*/ 68739417 w 2119"/>
                <a:gd name="T65" fmla="*/ 302171662 h 595"/>
                <a:gd name="T66" fmla="*/ 42252186 w 2119"/>
                <a:gd name="T67" fmla="*/ 280678165 h 595"/>
                <a:gd name="T68" fmla="*/ 21441360 w 2119"/>
                <a:gd name="T69" fmla="*/ 261081736 h 595"/>
                <a:gd name="T70" fmla="*/ 8198542 w 2119"/>
                <a:gd name="T71" fmla="*/ 241484513 h 595"/>
                <a:gd name="T72" fmla="*/ 1261070 w 2119"/>
                <a:gd name="T73" fmla="*/ 222520177 h 595"/>
                <a:gd name="T74" fmla="*/ 0 w 2119"/>
                <a:gd name="T75" fmla="*/ 207980431 h 595"/>
                <a:gd name="T76" fmla="*/ 2522139 w 2119"/>
                <a:gd name="T77" fmla="*/ 201658721 h 595"/>
                <a:gd name="T78" fmla="*/ 9459611 w 2119"/>
                <a:gd name="T79" fmla="*/ 196601193 h 595"/>
                <a:gd name="T80" fmla="*/ 18919222 w 2119"/>
                <a:gd name="T81" fmla="*/ 193440735 h 595"/>
                <a:gd name="T82" fmla="*/ 34054441 w 2119"/>
                <a:gd name="T83" fmla="*/ 189647391 h 595"/>
                <a:gd name="T84" fmla="*/ 50450724 w 2119"/>
                <a:gd name="T85" fmla="*/ 187119025 h 595"/>
                <a:gd name="T86" fmla="*/ 165856864 w 2119"/>
                <a:gd name="T87" fmla="*/ 170050963 h 595"/>
                <a:gd name="T88" fmla="*/ 305857043 w 2119"/>
                <a:gd name="T89" fmla="*/ 148557465 h 595"/>
                <a:gd name="T90" fmla="*/ 469822353 w 2119"/>
                <a:gd name="T91" fmla="*/ 120110165 h 595"/>
                <a:gd name="T92" fmla="*/ 657120521 w 2119"/>
                <a:gd name="T93" fmla="*/ 86606108 h 595"/>
                <a:gd name="T94" fmla="*/ 867751845 w 2119"/>
                <a:gd name="T95" fmla="*/ 46147466 h 595"/>
                <a:gd name="T96" fmla="*/ 980635809 w 2119"/>
                <a:gd name="T97" fmla="*/ 24653962 h 595"/>
                <a:gd name="T98" fmla="*/ 1026671984 w 2119"/>
                <a:gd name="T99" fmla="*/ 15803885 h 595"/>
                <a:gd name="T100" fmla="*/ 1063879087 w 2119"/>
                <a:gd name="T101" fmla="*/ 8850080 h 595"/>
                <a:gd name="T102" fmla="*/ 1092888444 w 2119"/>
                <a:gd name="T103" fmla="*/ 3793346 h 595"/>
                <a:gd name="T104" fmla="*/ 1113699264 w 2119"/>
                <a:gd name="T105" fmla="*/ 0 h 595"/>
                <a:gd name="T106" fmla="*/ 1121897008 w 2119"/>
                <a:gd name="T107" fmla="*/ 0 h 59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119"/>
                <a:gd name="T163" fmla="*/ 0 h 595"/>
                <a:gd name="T164" fmla="*/ 2119 w 2119"/>
                <a:gd name="T165" fmla="*/ 595 h 59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119" h="595">
                  <a:moveTo>
                    <a:pt x="1779" y="0"/>
                  </a:moveTo>
                  <a:lnTo>
                    <a:pt x="1791" y="0"/>
                  </a:lnTo>
                  <a:lnTo>
                    <a:pt x="1804" y="2"/>
                  </a:lnTo>
                  <a:lnTo>
                    <a:pt x="1818" y="2"/>
                  </a:lnTo>
                  <a:lnTo>
                    <a:pt x="1829" y="4"/>
                  </a:lnTo>
                  <a:lnTo>
                    <a:pt x="1845" y="8"/>
                  </a:lnTo>
                  <a:lnTo>
                    <a:pt x="1858" y="10"/>
                  </a:lnTo>
                  <a:lnTo>
                    <a:pt x="1871" y="14"/>
                  </a:lnTo>
                  <a:lnTo>
                    <a:pt x="1887" y="18"/>
                  </a:lnTo>
                  <a:lnTo>
                    <a:pt x="1902" y="23"/>
                  </a:lnTo>
                  <a:lnTo>
                    <a:pt x="1917" y="27"/>
                  </a:lnTo>
                  <a:lnTo>
                    <a:pt x="1933" y="33"/>
                  </a:lnTo>
                  <a:lnTo>
                    <a:pt x="1948" y="41"/>
                  </a:lnTo>
                  <a:lnTo>
                    <a:pt x="1965" y="46"/>
                  </a:lnTo>
                  <a:lnTo>
                    <a:pt x="1981" y="54"/>
                  </a:lnTo>
                  <a:lnTo>
                    <a:pt x="1998" y="62"/>
                  </a:lnTo>
                  <a:lnTo>
                    <a:pt x="2015" y="69"/>
                  </a:lnTo>
                  <a:lnTo>
                    <a:pt x="2029" y="79"/>
                  </a:lnTo>
                  <a:lnTo>
                    <a:pt x="2040" y="89"/>
                  </a:lnTo>
                  <a:lnTo>
                    <a:pt x="2050" y="98"/>
                  </a:lnTo>
                  <a:lnTo>
                    <a:pt x="2061" y="108"/>
                  </a:lnTo>
                  <a:lnTo>
                    <a:pt x="2069" y="117"/>
                  </a:lnTo>
                  <a:lnTo>
                    <a:pt x="2079" y="127"/>
                  </a:lnTo>
                  <a:lnTo>
                    <a:pt x="2086" y="135"/>
                  </a:lnTo>
                  <a:lnTo>
                    <a:pt x="2092" y="144"/>
                  </a:lnTo>
                  <a:lnTo>
                    <a:pt x="2100" y="154"/>
                  </a:lnTo>
                  <a:lnTo>
                    <a:pt x="2104" y="163"/>
                  </a:lnTo>
                  <a:lnTo>
                    <a:pt x="2109" y="173"/>
                  </a:lnTo>
                  <a:lnTo>
                    <a:pt x="2113" y="183"/>
                  </a:lnTo>
                  <a:lnTo>
                    <a:pt x="2115" y="192"/>
                  </a:lnTo>
                  <a:lnTo>
                    <a:pt x="2117" y="202"/>
                  </a:lnTo>
                  <a:lnTo>
                    <a:pt x="2119" y="210"/>
                  </a:lnTo>
                  <a:lnTo>
                    <a:pt x="2119" y="219"/>
                  </a:lnTo>
                  <a:lnTo>
                    <a:pt x="2119" y="225"/>
                  </a:lnTo>
                  <a:lnTo>
                    <a:pt x="2117" y="231"/>
                  </a:lnTo>
                  <a:lnTo>
                    <a:pt x="2115" y="236"/>
                  </a:lnTo>
                  <a:lnTo>
                    <a:pt x="2113" y="240"/>
                  </a:lnTo>
                  <a:lnTo>
                    <a:pt x="2109" y="244"/>
                  </a:lnTo>
                  <a:lnTo>
                    <a:pt x="2106" y="248"/>
                  </a:lnTo>
                  <a:lnTo>
                    <a:pt x="2100" y="252"/>
                  </a:lnTo>
                  <a:lnTo>
                    <a:pt x="2094" y="254"/>
                  </a:lnTo>
                  <a:lnTo>
                    <a:pt x="2086" y="258"/>
                  </a:lnTo>
                  <a:lnTo>
                    <a:pt x="2081" y="259"/>
                  </a:lnTo>
                  <a:lnTo>
                    <a:pt x="2071" y="261"/>
                  </a:lnTo>
                  <a:lnTo>
                    <a:pt x="2063" y="263"/>
                  </a:lnTo>
                  <a:lnTo>
                    <a:pt x="2054" y="265"/>
                  </a:lnTo>
                  <a:lnTo>
                    <a:pt x="2044" y="267"/>
                  </a:lnTo>
                  <a:lnTo>
                    <a:pt x="2033" y="269"/>
                  </a:lnTo>
                  <a:lnTo>
                    <a:pt x="2021" y="271"/>
                  </a:lnTo>
                  <a:lnTo>
                    <a:pt x="1950" y="277"/>
                  </a:lnTo>
                  <a:lnTo>
                    <a:pt x="1879" y="284"/>
                  </a:lnTo>
                  <a:lnTo>
                    <a:pt x="1804" y="294"/>
                  </a:lnTo>
                  <a:lnTo>
                    <a:pt x="1729" y="306"/>
                  </a:lnTo>
                  <a:lnTo>
                    <a:pt x="1651" y="317"/>
                  </a:lnTo>
                  <a:lnTo>
                    <a:pt x="1570" y="330"/>
                  </a:lnTo>
                  <a:lnTo>
                    <a:pt x="1487" y="346"/>
                  </a:lnTo>
                  <a:lnTo>
                    <a:pt x="1403" y="361"/>
                  </a:lnTo>
                  <a:lnTo>
                    <a:pt x="1317" y="378"/>
                  </a:lnTo>
                  <a:lnTo>
                    <a:pt x="1228" y="398"/>
                  </a:lnTo>
                  <a:lnTo>
                    <a:pt x="1138" y="419"/>
                  </a:lnTo>
                  <a:lnTo>
                    <a:pt x="1046" y="440"/>
                  </a:lnTo>
                  <a:lnTo>
                    <a:pt x="952" y="463"/>
                  </a:lnTo>
                  <a:lnTo>
                    <a:pt x="854" y="488"/>
                  </a:lnTo>
                  <a:lnTo>
                    <a:pt x="756" y="513"/>
                  </a:lnTo>
                  <a:lnTo>
                    <a:pt x="656" y="540"/>
                  </a:lnTo>
                  <a:lnTo>
                    <a:pt x="635" y="547"/>
                  </a:lnTo>
                  <a:lnTo>
                    <a:pt x="614" y="553"/>
                  </a:lnTo>
                  <a:lnTo>
                    <a:pt x="597" y="559"/>
                  </a:lnTo>
                  <a:lnTo>
                    <a:pt x="578" y="565"/>
                  </a:lnTo>
                  <a:lnTo>
                    <a:pt x="560" y="570"/>
                  </a:lnTo>
                  <a:lnTo>
                    <a:pt x="545" y="574"/>
                  </a:lnTo>
                  <a:lnTo>
                    <a:pt x="532" y="578"/>
                  </a:lnTo>
                  <a:lnTo>
                    <a:pt x="516" y="582"/>
                  </a:lnTo>
                  <a:lnTo>
                    <a:pt x="505" y="586"/>
                  </a:lnTo>
                  <a:lnTo>
                    <a:pt x="493" y="588"/>
                  </a:lnTo>
                  <a:lnTo>
                    <a:pt x="482" y="592"/>
                  </a:lnTo>
                  <a:lnTo>
                    <a:pt x="472" y="593"/>
                  </a:lnTo>
                  <a:lnTo>
                    <a:pt x="462" y="593"/>
                  </a:lnTo>
                  <a:lnTo>
                    <a:pt x="455" y="595"/>
                  </a:lnTo>
                  <a:lnTo>
                    <a:pt x="449" y="595"/>
                  </a:lnTo>
                  <a:lnTo>
                    <a:pt x="443" y="595"/>
                  </a:lnTo>
                  <a:lnTo>
                    <a:pt x="430" y="595"/>
                  </a:lnTo>
                  <a:lnTo>
                    <a:pt x="416" y="595"/>
                  </a:lnTo>
                  <a:lnTo>
                    <a:pt x="403" y="593"/>
                  </a:lnTo>
                  <a:lnTo>
                    <a:pt x="388" y="590"/>
                  </a:lnTo>
                  <a:lnTo>
                    <a:pt x="372" y="588"/>
                  </a:lnTo>
                  <a:lnTo>
                    <a:pt x="355" y="584"/>
                  </a:lnTo>
                  <a:lnTo>
                    <a:pt x="338" y="578"/>
                  </a:lnTo>
                  <a:lnTo>
                    <a:pt x="318" y="572"/>
                  </a:lnTo>
                  <a:lnTo>
                    <a:pt x="299" y="567"/>
                  </a:lnTo>
                  <a:lnTo>
                    <a:pt x="280" y="559"/>
                  </a:lnTo>
                  <a:lnTo>
                    <a:pt x="259" y="551"/>
                  </a:lnTo>
                  <a:lnTo>
                    <a:pt x="238" y="544"/>
                  </a:lnTo>
                  <a:lnTo>
                    <a:pt x="215" y="534"/>
                  </a:lnTo>
                  <a:lnTo>
                    <a:pt x="192" y="524"/>
                  </a:lnTo>
                  <a:lnTo>
                    <a:pt x="167" y="513"/>
                  </a:lnTo>
                  <a:lnTo>
                    <a:pt x="144" y="501"/>
                  </a:lnTo>
                  <a:lnTo>
                    <a:pt x="126" y="490"/>
                  </a:lnTo>
                  <a:lnTo>
                    <a:pt x="109" y="478"/>
                  </a:lnTo>
                  <a:lnTo>
                    <a:pt x="94" y="467"/>
                  </a:lnTo>
                  <a:lnTo>
                    <a:pt x="80" y="455"/>
                  </a:lnTo>
                  <a:lnTo>
                    <a:pt x="67" y="444"/>
                  </a:lnTo>
                  <a:lnTo>
                    <a:pt x="55" y="434"/>
                  </a:lnTo>
                  <a:lnTo>
                    <a:pt x="44" y="423"/>
                  </a:lnTo>
                  <a:lnTo>
                    <a:pt x="34" y="413"/>
                  </a:lnTo>
                  <a:lnTo>
                    <a:pt x="27" y="402"/>
                  </a:lnTo>
                  <a:lnTo>
                    <a:pt x="19" y="392"/>
                  </a:lnTo>
                  <a:lnTo>
                    <a:pt x="13" y="382"/>
                  </a:lnTo>
                  <a:lnTo>
                    <a:pt x="7" y="371"/>
                  </a:lnTo>
                  <a:lnTo>
                    <a:pt x="4" y="361"/>
                  </a:lnTo>
                  <a:lnTo>
                    <a:pt x="2" y="352"/>
                  </a:lnTo>
                  <a:lnTo>
                    <a:pt x="0" y="342"/>
                  </a:lnTo>
                  <a:lnTo>
                    <a:pt x="0" y="332"/>
                  </a:lnTo>
                  <a:lnTo>
                    <a:pt x="0" y="329"/>
                  </a:lnTo>
                  <a:lnTo>
                    <a:pt x="0" y="327"/>
                  </a:lnTo>
                  <a:lnTo>
                    <a:pt x="2" y="323"/>
                  </a:lnTo>
                  <a:lnTo>
                    <a:pt x="4" y="319"/>
                  </a:lnTo>
                  <a:lnTo>
                    <a:pt x="7" y="317"/>
                  </a:lnTo>
                  <a:lnTo>
                    <a:pt x="11" y="313"/>
                  </a:lnTo>
                  <a:lnTo>
                    <a:pt x="15" y="311"/>
                  </a:lnTo>
                  <a:lnTo>
                    <a:pt x="19" y="309"/>
                  </a:lnTo>
                  <a:lnTo>
                    <a:pt x="25" y="307"/>
                  </a:lnTo>
                  <a:lnTo>
                    <a:pt x="30" y="306"/>
                  </a:lnTo>
                  <a:lnTo>
                    <a:pt x="38" y="304"/>
                  </a:lnTo>
                  <a:lnTo>
                    <a:pt x="46" y="302"/>
                  </a:lnTo>
                  <a:lnTo>
                    <a:pt x="54" y="300"/>
                  </a:lnTo>
                  <a:lnTo>
                    <a:pt x="61" y="298"/>
                  </a:lnTo>
                  <a:lnTo>
                    <a:pt x="71" y="296"/>
                  </a:lnTo>
                  <a:lnTo>
                    <a:pt x="80" y="296"/>
                  </a:lnTo>
                  <a:lnTo>
                    <a:pt x="136" y="288"/>
                  </a:lnTo>
                  <a:lnTo>
                    <a:pt x="197" y="279"/>
                  </a:lnTo>
                  <a:lnTo>
                    <a:pt x="263" y="269"/>
                  </a:lnTo>
                  <a:lnTo>
                    <a:pt x="334" y="259"/>
                  </a:lnTo>
                  <a:lnTo>
                    <a:pt x="407" y="248"/>
                  </a:lnTo>
                  <a:lnTo>
                    <a:pt x="485" y="235"/>
                  </a:lnTo>
                  <a:lnTo>
                    <a:pt x="568" y="221"/>
                  </a:lnTo>
                  <a:lnTo>
                    <a:pt x="654" y="206"/>
                  </a:lnTo>
                  <a:lnTo>
                    <a:pt x="745" y="190"/>
                  </a:lnTo>
                  <a:lnTo>
                    <a:pt x="841" y="173"/>
                  </a:lnTo>
                  <a:lnTo>
                    <a:pt x="938" y="156"/>
                  </a:lnTo>
                  <a:lnTo>
                    <a:pt x="1042" y="137"/>
                  </a:lnTo>
                  <a:lnTo>
                    <a:pt x="1150" y="117"/>
                  </a:lnTo>
                  <a:lnTo>
                    <a:pt x="1261" y="96"/>
                  </a:lnTo>
                  <a:lnTo>
                    <a:pt x="1376" y="73"/>
                  </a:lnTo>
                  <a:lnTo>
                    <a:pt x="1497" y="50"/>
                  </a:lnTo>
                  <a:lnTo>
                    <a:pt x="1526" y="44"/>
                  </a:lnTo>
                  <a:lnTo>
                    <a:pt x="1555" y="39"/>
                  </a:lnTo>
                  <a:lnTo>
                    <a:pt x="1580" y="33"/>
                  </a:lnTo>
                  <a:lnTo>
                    <a:pt x="1605" y="29"/>
                  </a:lnTo>
                  <a:lnTo>
                    <a:pt x="1628" y="25"/>
                  </a:lnTo>
                  <a:lnTo>
                    <a:pt x="1649" y="21"/>
                  </a:lnTo>
                  <a:lnTo>
                    <a:pt x="1670" y="18"/>
                  </a:lnTo>
                  <a:lnTo>
                    <a:pt x="1687" y="14"/>
                  </a:lnTo>
                  <a:lnTo>
                    <a:pt x="1704" y="10"/>
                  </a:lnTo>
                  <a:lnTo>
                    <a:pt x="1720" y="8"/>
                  </a:lnTo>
                  <a:lnTo>
                    <a:pt x="1733" y="6"/>
                  </a:lnTo>
                  <a:lnTo>
                    <a:pt x="1745" y="4"/>
                  </a:lnTo>
                  <a:lnTo>
                    <a:pt x="1756" y="2"/>
                  </a:lnTo>
                  <a:lnTo>
                    <a:pt x="1766" y="0"/>
                  </a:lnTo>
                  <a:lnTo>
                    <a:pt x="1774" y="0"/>
                  </a:lnTo>
                  <a:lnTo>
                    <a:pt x="177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36" name="Freeform 29"/>
            <p:cNvSpPr>
              <a:spLocks/>
            </p:cNvSpPr>
            <p:nvPr/>
          </p:nvSpPr>
          <p:spPr bwMode="auto">
            <a:xfrm>
              <a:off x="6934200" y="2362200"/>
              <a:ext cx="914400" cy="323850"/>
            </a:xfrm>
            <a:custGeom>
              <a:avLst/>
              <a:gdLst>
                <a:gd name="T0" fmla="*/ 495840532 w 1152"/>
                <a:gd name="T1" fmla="*/ 0 h 407"/>
                <a:gd name="T2" fmla="*/ 514111856 w 1152"/>
                <a:gd name="T3" fmla="*/ 2532714 h 407"/>
                <a:gd name="T4" fmla="*/ 538052933 w 1152"/>
                <a:gd name="T5" fmla="*/ 6331387 h 407"/>
                <a:gd name="T6" fmla="*/ 567035114 w 1152"/>
                <a:gd name="T7" fmla="*/ 12029396 h 407"/>
                <a:gd name="T8" fmla="*/ 602317287 w 1152"/>
                <a:gd name="T9" fmla="*/ 20893497 h 407"/>
                <a:gd name="T10" fmla="*/ 639489377 w 1152"/>
                <a:gd name="T11" fmla="*/ 31656937 h 407"/>
                <a:gd name="T12" fmla="*/ 669731240 w 1152"/>
                <a:gd name="T13" fmla="*/ 44953084 h 407"/>
                <a:gd name="T14" fmla="*/ 694303348 w 1152"/>
                <a:gd name="T15" fmla="*/ 56982489 h 407"/>
                <a:gd name="T16" fmla="*/ 711944434 w 1152"/>
                <a:gd name="T17" fmla="*/ 69011882 h 407"/>
                <a:gd name="T18" fmla="*/ 722025055 w 1152"/>
                <a:gd name="T19" fmla="*/ 80408693 h 407"/>
                <a:gd name="T20" fmla="*/ 725804891 w 1152"/>
                <a:gd name="T21" fmla="*/ 91172127 h 407"/>
                <a:gd name="T22" fmla="*/ 722025055 w 1152"/>
                <a:gd name="T23" fmla="*/ 107000217 h 407"/>
                <a:gd name="T24" fmla="*/ 708794042 w 1152"/>
                <a:gd name="T25" fmla="*/ 120296364 h 407"/>
                <a:gd name="T26" fmla="*/ 688002563 w 1152"/>
                <a:gd name="T27" fmla="*/ 133592511 h 407"/>
                <a:gd name="T28" fmla="*/ 657760701 w 1152"/>
                <a:gd name="T29" fmla="*/ 144355945 h 407"/>
                <a:gd name="T30" fmla="*/ 620588610 w 1152"/>
                <a:gd name="T31" fmla="*/ 155751961 h 407"/>
                <a:gd name="T32" fmla="*/ 576485498 w 1152"/>
                <a:gd name="T33" fmla="*/ 165249436 h 407"/>
                <a:gd name="T34" fmla="*/ 538052933 w 1152"/>
                <a:gd name="T35" fmla="*/ 173480157 h 407"/>
                <a:gd name="T36" fmla="*/ 504031235 w 1152"/>
                <a:gd name="T37" fmla="*/ 182344255 h 407"/>
                <a:gd name="T38" fmla="*/ 485759911 w 1152"/>
                <a:gd name="T39" fmla="*/ 188675640 h 407"/>
                <a:gd name="T40" fmla="*/ 459298679 w 1152"/>
                <a:gd name="T41" fmla="*/ 195639606 h 407"/>
                <a:gd name="T42" fmla="*/ 425276187 w 1152"/>
                <a:gd name="T43" fmla="*/ 206403040 h 407"/>
                <a:gd name="T44" fmla="*/ 384323368 w 1152"/>
                <a:gd name="T45" fmla="*/ 219065860 h 407"/>
                <a:gd name="T46" fmla="*/ 333921058 w 1152"/>
                <a:gd name="T47" fmla="*/ 233627966 h 407"/>
                <a:gd name="T48" fmla="*/ 296117936 w 1152"/>
                <a:gd name="T49" fmla="*/ 243125441 h 407"/>
                <a:gd name="T50" fmla="*/ 269656704 w 1152"/>
                <a:gd name="T51" fmla="*/ 248190071 h 407"/>
                <a:gd name="T52" fmla="*/ 246345070 w 1152"/>
                <a:gd name="T53" fmla="*/ 252622121 h 407"/>
                <a:gd name="T54" fmla="*/ 226183828 w 1152"/>
                <a:gd name="T55" fmla="*/ 256421588 h 407"/>
                <a:gd name="T56" fmla="*/ 199092309 w 1152"/>
                <a:gd name="T57" fmla="*/ 257687547 h 407"/>
                <a:gd name="T58" fmla="*/ 144908576 w 1152"/>
                <a:gd name="T59" fmla="*/ 256421588 h 407"/>
                <a:gd name="T60" fmla="*/ 98916314 w 1152"/>
                <a:gd name="T61" fmla="*/ 250090203 h 407"/>
                <a:gd name="T62" fmla="*/ 63634142 w 1152"/>
                <a:gd name="T63" fmla="*/ 238060015 h 407"/>
                <a:gd name="T64" fmla="*/ 40952733 w 1152"/>
                <a:gd name="T65" fmla="*/ 227296581 h 407"/>
                <a:gd name="T66" fmla="*/ 22681403 w 1152"/>
                <a:gd name="T67" fmla="*/ 216533147 h 407"/>
                <a:gd name="T68" fmla="*/ 9450387 w 1152"/>
                <a:gd name="T69" fmla="*/ 203870327 h 407"/>
                <a:gd name="T70" fmla="*/ 2520156 w 1152"/>
                <a:gd name="T71" fmla="*/ 193107689 h 407"/>
                <a:gd name="T72" fmla="*/ 0 w 1152"/>
                <a:gd name="T73" fmla="*/ 182344255 h 407"/>
                <a:gd name="T74" fmla="*/ 3150393 w 1152"/>
                <a:gd name="T75" fmla="*/ 166515395 h 407"/>
                <a:gd name="T76" fmla="*/ 17010855 w 1152"/>
                <a:gd name="T77" fmla="*/ 151953289 h 407"/>
                <a:gd name="T78" fmla="*/ 37172103 w 1152"/>
                <a:gd name="T79" fmla="*/ 141189855 h 407"/>
                <a:gd name="T80" fmla="*/ 64893822 w 1152"/>
                <a:gd name="T81" fmla="*/ 132325757 h 407"/>
                <a:gd name="T82" fmla="*/ 101436469 w 1152"/>
                <a:gd name="T83" fmla="*/ 127893708 h 407"/>
                <a:gd name="T84" fmla="*/ 197202391 w 1152"/>
                <a:gd name="T85" fmla="*/ 104468299 h 407"/>
                <a:gd name="T86" fmla="*/ 316909415 w 1152"/>
                <a:gd name="T87" fmla="*/ 63313874 h 407"/>
                <a:gd name="T88" fmla="*/ 435356808 w 1152"/>
                <a:gd name="T89" fmla="*/ 15828866 h 407"/>
                <a:gd name="T90" fmla="*/ 463078515 w 1152"/>
                <a:gd name="T91" fmla="*/ 6331387 h 407"/>
                <a:gd name="T92" fmla="*/ 475049053 w 1152"/>
                <a:gd name="T93" fmla="*/ 1265959 h 407"/>
                <a:gd name="T94" fmla="*/ 482609519 w 1152"/>
                <a:gd name="T95" fmla="*/ 0 h 407"/>
                <a:gd name="T96" fmla="*/ 485759911 w 1152"/>
                <a:gd name="T97" fmla="*/ 0 h 40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52"/>
                <a:gd name="T148" fmla="*/ 0 h 407"/>
                <a:gd name="T149" fmla="*/ 1152 w 1152"/>
                <a:gd name="T150" fmla="*/ 407 h 40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52" h="407">
                  <a:moveTo>
                    <a:pt x="771" y="0"/>
                  </a:moveTo>
                  <a:lnTo>
                    <a:pt x="777" y="0"/>
                  </a:lnTo>
                  <a:lnTo>
                    <a:pt x="787" y="0"/>
                  </a:lnTo>
                  <a:lnTo>
                    <a:pt x="794" y="2"/>
                  </a:lnTo>
                  <a:lnTo>
                    <a:pt x="804" y="2"/>
                  </a:lnTo>
                  <a:lnTo>
                    <a:pt x="816" y="4"/>
                  </a:lnTo>
                  <a:lnTo>
                    <a:pt x="827" y="6"/>
                  </a:lnTo>
                  <a:lnTo>
                    <a:pt x="841" y="8"/>
                  </a:lnTo>
                  <a:lnTo>
                    <a:pt x="854" y="10"/>
                  </a:lnTo>
                  <a:lnTo>
                    <a:pt x="867" y="13"/>
                  </a:lnTo>
                  <a:lnTo>
                    <a:pt x="883" y="15"/>
                  </a:lnTo>
                  <a:lnTo>
                    <a:pt x="900" y="19"/>
                  </a:lnTo>
                  <a:lnTo>
                    <a:pt x="917" y="23"/>
                  </a:lnTo>
                  <a:lnTo>
                    <a:pt x="935" y="27"/>
                  </a:lnTo>
                  <a:lnTo>
                    <a:pt x="956" y="33"/>
                  </a:lnTo>
                  <a:lnTo>
                    <a:pt x="975" y="38"/>
                  </a:lnTo>
                  <a:lnTo>
                    <a:pt x="996" y="44"/>
                  </a:lnTo>
                  <a:lnTo>
                    <a:pt x="1015" y="50"/>
                  </a:lnTo>
                  <a:lnTo>
                    <a:pt x="1033" y="58"/>
                  </a:lnTo>
                  <a:lnTo>
                    <a:pt x="1048" y="65"/>
                  </a:lnTo>
                  <a:lnTo>
                    <a:pt x="1063" y="71"/>
                  </a:lnTo>
                  <a:lnTo>
                    <a:pt x="1079" y="77"/>
                  </a:lnTo>
                  <a:lnTo>
                    <a:pt x="1090" y="84"/>
                  </a:lnTo>
                  <a:lnTo>
                    <a:pt x="1102" y="90"/>
                  </a:lnTo>
                  <a:lnTo>
                    <a:pt x="1113" y="96"/>
                  </a:lnTo>
                  <a:lnTo>
                    <a:pt x="1121" y="102"/>
                  </a:lnTo>
                  <a:lnTo>
                    <a:pt x="1130" y="109"/>
                  </a:lnTo>
                  <a:lnTo>
                    <a:pt x="1136" y="115"/>
                  </a:lnTo>
                  <a:lnTo>
                    <a:pt x="1142" y="121"/>
                  </a:lnTo>
                  <a:lnTo>
                    <a:pt x="1146" y="127"/>
                  </a:lnTo>
                  <a:lnTo>
                    <a:pt x="1150" y="132"/>
                  </a:lnTo>
                  <a:lnTo>
                    <a:pt x="1152" y="138"/>
                  </a:lnTo>
                  <a:lnTo>
                    <a:pt x="1152" y="144"/>
                  </a:lnTo>
                  <a:lnTo>
                    <a:pt x="1152" y="152"/>
                  </a:lnTo>
                  <a:lnTo>
                    <a:pt x="1148" y="159"/>
                  </a:lnTo>
                  <a:lnTo>
                    <a:pt x="1146" y="169"/>
                  </a:lnTo>
                  <a:lnTo>
                    <a:pt x="1140" y="177"/>
                  </a:lnTo>
                  <a:lnTo>
                    <a:pt x="1132" y="182"/>
                  </a:lnTo>
                  <a:lnTo>
                    <a:pt x="1125" y="190"/>
                  </a:lnTo>
                  <a:lnTo>
                    <a:pt x="1115" y="198"/>
                  </a:lnTo>
                  <a:lnTo>
                    <a:pt x="1104" y="203"/>
                  </a:lnTo>
                  <a:lnTo>
                    <a:pt x="1092" y="211"/>
                  </a:lnTo>
                  <a:lnTo>
                    <a:pt x="1077" y="217"/>
                  </a:lnTo>
                  <a:lnTo>
                    <a:pt x="1061" y="223"/>
                  </a:lnTo>
                  <a:lnTo>
                    <a:pt x="1044" y="228"/>
                  </a:lnTo>
                  <a:lnTo>
                    <a:pt x="1027" y="234"/>
                  </a:lnTo>
                  <a:lnTo>
                    <a:pt x="1006" y="240"/>
                  </a:lnTo>
                  <a:lnTo>
                    <a:pt x="985" y="246"/>
                  </a:lnTo>
                  <a:lnTo>
                    <a:pt x="961" y="251"/>
                  </a:lnTo>
                  <a:lnTo>
                    <a:pt x="938" y="255"/>
                  </a:lnTo>
                  <a:lnTo>
                    <a:pt x="915" y="261"/>
                  </a:lnTo>
                  <a:lnTo>
                    <a:pt x="894" y="265"/>
                  </a:lnTo>
                  <a:lnTo>
                    <a:pt x="875" y="269"/>
                  </a:lnTo>
                  <a:lnTo>
                    <a:pt x="854" y="274"/>
                  </a:lnTo>
                  <a:lnTo>
                    <a:pt x="835" y="278"/>
                  </a:lnTo>
                  <a:lnTo>
                    <a:pt x="818" y="284"/>
                  </a:lnTo>
                  <a:lnTo>
                    <a:pt x="800" y="288"/>
                  </a:lnTo>
                  <a:lnTo>
                    <a:pt x="793" y="292"/>
                  </a:lnTo>
                  <a:lnTo>
                    <a:pt x="783" y="294"/>
                  </a:lnTo>
                  <a:lnTo>
                    <a:pt x="771" y="298"/>
                  </a:lnTo>
                  <a:lnTo>
                    <a:pt x="758" y="301"/>
                  </a:lnTo>
                  <a:lnTo>
                    <a:pt x="745" y="305"/>
                  </a:lnTo>
                  <a:lnTo>
                    <a:pt x="729" y="309"/>
                  </a:lnTo>
                  <a:lnTo>
                    <a:pt x="714" y="315"/>
                  </a:lnTo>
                  <a:lnTo>
                    <a:pt x="695" y="321"/>
                  </a:lnTo>
                  <a:lnTo>
                    <a:pt x="675" y="326"/>
                  </a:lnTo>
                  <a:lnTo>
                    <a:pt x="656" y="332"/>
                  </a:lnTo>
                  <a:lnTo>
                    <a:pt x="633" y="338"/>
                  </a:lnTo>
                  <a:lnTo>
                    <a:pt x="610" y="346"/>
                  </a:lnTo>
                  <a:lnTo>
                    <a:pt x="585" y="353"/>
                  </a:lnTo>
                  <a:lnTo>
                    <a:pt x="558" y="361"/>
                  </a:lnTo>
                  <a:lnTo>
                    <a:pt x="530" y="369"/>
                  </a:lnTo>
                  <a:lnTo>
                    <a:pt x="501" y="376"/>
                  </a:lnTo>
                  <a:lnTo>
                    <a:pt x="485" y="380"/>
                  </a:lnTo>
                  <a:lnTo>
                    <a:pt x="470" y="384"/>
                  </a:lnTo>
                  <a:lnTo>
                    <a:pt x="455" y="386"/>
                  </a:lnTo>
                  <a:lnTo>
                    <a:pt x="441" y="390"/>
                  </a:lnTo>
                  <a:lnTo>
                    <a:pt x="428" y="392"/>
                  </a:lnTo>
                  <a:lnTo>
                    <a:pt x="414" y="395"/>
                  </a:lnTo>
                  <a:lnTo>
                    <a:pt x="403" y="397"/>
                  </a:lnTo>
                  <a:lnTo>
                    <a:pt x="391" y="399"/>
                  </a:lnTo>
                  <a:lnTo>
                    <a:pt x="380" y="401"/>
                  </a:lnTo>
                  <a:lnTo>
                    <a:pt x="370" y="403"/>
                  </a:lnTo>
                  <a:lnTo>
                    <a:pt x="359" y="405"/>
                  </a:lnTo>
                  <a:lnTo>
                    <a:pt x="349" y="405"/>
                  </a:lnTo>
                  <a:lnTo>
                    <a:pt x="332" y="407"/>
                  </a:lnTo>
                  <a:lnTo>
                    <a:pt x="316" y="407"/>
                  </a:lnTo>
                  <a:lnTo>
                    <a:pt x="286" y="407"/>
                  </a:lnTo>
                  <a:lnTo>
                    <a:pt x="257" y="407"/>
                  </a:lnTo>
                  <a:lnTo>
                    <a:pt x="230" y="405"/>
                  </a:lnTo>
                  <a:lnTo>
                    <a:pt x="205" y="403"/>
                  </a:lnTo>
                  <a:lnTo>
                    <a:pt x="180" y="399"/>
                  </a:lnTo>
                  <a:lnTo>
                    <a:pt x="157" y="395"/>
                  </a:lnTo>
                  <a:lnTo>
                    <a:pt x="134" y="390"/>
                  </a:lnTo>
                  <a:lnTo>
                    <a:pt x="115" y="382"/>
                  </a:lnTo>
                  <a:lnTo>
                    <a:pt x="101" y="376"/>
                  </a:lnTo>
                  <a:lnTo>
                    <a:pt x="88" y="370"/>
                  </a:lnTo>
                  <a:lnTo>
                    <a:pt x="77" y="365"/>
                  </a:lnTo>
                  <a:lnTo>
                    <a:pt x="65" y="359"/>
                  </a:lnTo>
                  <a:lnTo>
                    <a:pt x="55" y="353"/>
                  </a:lnTo>
                  <a:lnTo>
                    <a:pt x="46" y="347"/>
                  </a:lnTo>
                  <a:lnTo>
                    <a:pt x="36" y="342"/>
                  </a:lnTo>
                  <a:lnTo>
                    <a:pt x="29" y="336"/>
                  </a:lnTo>
                  <a:lnTo>
                    <a:pt x="23" y="330"/>
                  </a:lnTo>
                  <a:lnTo>
                    <a:pt x="15" y="322"/>
                  </a:lnTo>
                  <a:lnTo>
                    <a:pt x="11" y="317"/>
                  </a:lnTo>
                  <a:lnTo>
                    <a:pt x="7" y="311"/>
                  </a:lnTo>
                  <a:lnTo>
                    <a:pt x="4" y="305"/>
                  </a:lnTo>
                  <a:lnTo>
                    <a:pt x="2" y="299"/>
                  </a:lnTo>
                  <a:lnTo>
                    <a:pt x="0" y="294"/>
                  </a:lnTo>
                  <a:lnTo>
                    <a:pt x="0" y="288"/>
                  </a:lnTo>
                  <a:lnTo>
                    <a:pt x="0" y="278"/>
                  </a:lnTo>
                  <a:lnTo>
                    <a:pt x="2" y="271"/>
                  </a:lnTo>
                  <a:lnTo>
                    <a:pt x="5" y="263"/>
                  </a:lnTo>
                  <a:lnTo>
                    <a:pt x="11" y="255"/>
                  </a:lnTo>
                  <a:lnTo>
                    <a:pt x="17" y="248"/>
                  </a:lnTo>
                  <a:lnTo>
                    <a:pt x="27" y="240"/>
                  </a:lnTo>
                  <a:lnTo>
                    <a:pt x="34" y="234"/>
                  </a:lnTo>
                  <a:lnTo>
                    <a:pt x="46" y="228"/>
                  </a:lnTo>
                  <a:lnTo>
                    <a:pt x="59" y="223"/>
                  </a:lnTo>
                  <a:lnTo>
                    <a:pt x="73" y="219"/>
                  </a:lnTo>
                  <a:lnTo>
                    <a:pt x="88" y="213"/>
                  </a:lnTo>
                  <a:lnTo>
                    <a:pt x="103" y="209"/>
                  </a:lnTo>
                  <a:lnTo>
                    <a:pt x="123" y="207"/>
                  </a:lnTo>
                  <a:lnTo>
                    <a:pt x="142" y="203"/>
                  </a:lnTo>
                  <a:lnTo>
                    <a:pt x="161" y="202"/>
                  </a:lnTo>
                  <a:lnTo>
                    <a:pt x="184" y="202"/>
                  </a:lnTo>
                  <a:lnTo>
                    <a:pt x="247" y="182"/>
                  </a:lnTo>
                  <a:lnTo>
                    <a:pt x="313" y="165"/>
                  </a:lnTo>
                  <a:lnTo>
                    <a:pt x="376" y="144"/>
                  </a:lnTo>
                  <a:lnTo>
                    <a:pt x="439" y="123"/>
                  </a:lnTo>
                  <a:lnTo>
                    <a:pt x="503" y="100"/>
                  </a:lnTo>
                  <a:lnTo>
                    <a:pt x="566" y="75"/>
                  </a:lnTo>
                  <a:lnTo>
                    <a:pt x="627" y="50"/>
                  </a:lnTo>
                  <a:lnTo>
                    <a:pt x="691" y="25"/>
                  </a:lnTo>
                  <a:lnTo>
                    <a:pt x="706" y="19"/>
                  </a:lnTo>
                  <a:lnTo>
                    <a:pt x="722" y="13"/>
                  </a:lnTo>
                  <a:lnTo>
                    <a:pt x="735" y="10"/>
                  </a:lnTo>
                  <a:lnTo>
                    <a:pt x="746" y="6"/>
                  </a:lnTo>
                  <a:lnTo>
                    <a:pt x="750" y="4"/>
                  </a:lnTo>
                  <a:lnTo>
                    <a:pt x="754" y="2"/>
                  </a:lnTo>
                  <a:lnTo>
                    <a:pt x="760" y="2"/>
                  </a:lnTo>
                  <a:lnTo>
                    <a:pt x="762" y="2"/>
                  </a:lnTo>
                  <a:lnTo>
                    <a:pt x="766" y="0"/>
                  </a:lnTo>
                  <a:lnTo>
                    <a:pt x="768" y="0"/>
                  </a:lnTo>
                  <a:lnTo>
                    <a:pt x="770" y="0"/>
                  </a:lnTo>
                  <a:lnTo>
                    <a:pt x="77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37" name="Freeform 30"/>
            <p:cNvSpPr>
              <a:spLocks/>
            </p:cNvSpPr>
            <p:nvPr/>
          </p:nvSpPr>
          <p:spPr bwMode="auto">
            <a:xfrm>
              <a:off x="6934200" y="2881312"/>
              <a:ext cx="914400" cy="303213"/>
            </a:xfrm>
            <a:custGeom>
              <a:avLst/>
              <a:gdLst>
                <a:gd name="T0" fmla="*/ 495840532 w 1152"/>
                <a:gd name="T1" fmla="*/ 0 h 382"/>
                <a:gd name="T2" fmla="*/ 514111856 w 1152"/>
                <a:gd name="T3" fmla="*/ 1889922 h 382"/>
                <a:gd name="T4" fmla="*/ 538052933 w 1152"/>
                <a:gd name="T5" fmla="*/ 5670559 h 382"/>
                <a:gd name="T6" fmla="*/ 567035114 w 1152"/>
                <a:gd name="T7" fmla="*/ 11970563 h 382"/>
                <a:gd name="T8" fmla="*/ 602317287 w 1152"/>
                <a:gd name="T9" fmla="*/ 20161283 h 382"/>
                <a:gd name="T10" fmla="*/ 639489377 w 1152"/>
                <a:gd name="T11" fmla="*/ 31502404 h 382"/>
                <a:gd name="T12" fmla="*/ 669731240 w 1152"/>
                <a:gd name="T13" fmla="*/ 44732647 h 382"/>
                <a:gd name="T14" fmla="*/ 694303348 w 1152"/>
                <a:gd name="T15" fmla="*/ 56704013 h 382"/>
                <a:gd name="T16" fmla="*/ 711944434 w 1152"/>
                <a:gd name="T17" fmla="*/ 67414096 h 382"/>
                <a:gd name="T18" fmla="*/ 722025055 w 1152"/>
                <a:gd name="T19" fmla="*/ 79385449 h 382"/>
                <a:gd name="T20" fmla="*/ 725804891 w 1152"/>
                <a:gd name="T21" fmla="*/ 90725770 h 382"/>
                <a:gd name="T22" fmla="*/ 722025055 w 1152"/>
                <a:gd name="T23" fmla="*/ 105216514 h 382"/>
                <a:gd name="T24" fmla="*/ 708794042 w 1152"/>
                <a:gd name="T25" fmla="*/ 119708028 h 382"/>
                <a:gd name="T26" fmla="*/ 688002563 w 1152"/>
                <a:gd name="T27" fmla="*/ 132939064 h 382"/>
                <a:gd name="T28" fmla="*/ 657760701 w 1152"/>
                <a:gd name="T29" fmla="*/ 143649147 h 382"/>
                <a:gd name="T30" fmla="*/ 620588610 w 1152"/>
                <a:gd name="T31" fmla="*/ 154360024 h 382"/>
                <a:gd name="T32" fmla="*/ 576485498 w 1152"/>
                <a:gd name="T33" fmla="*/ 163180979 h 382"/>
                <a:gd name="T34" fmla="*/ 538052933 w 1152"/>
                <a:gd name="T35" fmla="*/ 171370902 h 382"/>
                <a:gd name="T36" fmla="*/ 504031235 w 1152"/>
                <a:gd name="T37" fmla="*/ 177671698 h 382"/>
                <a:gd name="T38" fmla="*/ 485759911 w 1152"/>
                <a:gd name="T39" fmla="*/ 181451541 h 382"/>
                <a:gd name="T40" fmla="*/ 459298679 w 1152"/>
                <a:gd name="T41" fmla="*/ 185862415 h 382"/>
                <a:gd name="T42" fmla="*/ 425276187 w 1152"/>
                <a:gd name="T43" fmla="*/ 194682577 h 382"/>
                <a:gd name="T44" fmla="*/ 384323368 w 1152"/>
                <a:gd name="T45" fmla="*/ 205393454 h 382"/>
                <a:gd name="T46" fmla="*/ 333921058 w 1152"/>
                <a:gd name="T47" fmla="*/ 219884223 h 382"/>
                <a:gd name="T48" fmla="*/ 296117936 w 1152"/>
                <a:gd name="T49" fmla="*/ 228074940 h 382"/>
                <a:gd name="T50" fmla="*/ 269656704 w 1152"/>
                <a:gd name="T51" fmla="*/ 233115259 h 382"/>
                <a:gd name="T52" fmla="*/ 246345070 w 1152"/>
                <a:gd name="T53" fmla="*/ 236895102 h 382"/>
                <a:gd name="T54" fmla="*/ 226183828 w 1152"/>
                <a:gd name="T55" fmla="*/ 239415261 h 382"/>
                <a:gd name="T56" fmla="*/ 199092309 w 1152"/>
                <a:gd name="T57" fmla="*/ 240675738 h 382"/>
                <a:gd name="T58" fmla="*/ 144908576 w 1152"/>
                <a:gd name="T59" fmla="*/ 239415261 h 382"/>
                <a:gd name="T60" fmla="*/ 98916314 w 1152"/>
                <a:gd name="T61" fmla="*/ 231854782 h 382"/>
                <a:gd name="T62" fmla="*/ 63634142 w 1152"/>
                <a:gd name="T63" fmla="*/ 221144699 h 382"/>
                <a:gd name="T64" fmla="*/ 40952733 w 1152"/>
                <a:gd name="T65" fmla="*/ 210433823 h 382"/>
                <a:gd name="T66" fmla="*/ 22681403 w 1152"/>
                <a:gd name="T67" fmla="*/ 197832975 h 382"/>
                <a:gd name="T68" fmla="*/ 9450387 w 1152"/>
                <a:gd name="T69" fmla="*/ 187122098 h 382"/>
                <a:gd name="T70" fmla="*/ 2520156 w 1152"/>
                <a:gd name="T71" fmla="*/ 176411222 h 382"/>
                <a:gd name="T72" fmla="*/ 0 w 1152"/>
                <a:gd name="T73" fmla="*/ 165701139 h 382"/>
                <a:gd name="T74" fmla="*/ 3150393 w 1152"/>
                <a:gd name="T75" fmla="*/ 148689466 h 382"/>
                <a:gd name="T76" fmla="*/ 17010855 w 1152"/>
                <a:gd name="T77" fmla="*/ 135459223 h 382"/>
                <a:gd name="T78" fmla="*/ 37172103 w 1152"/>
                <a:gd name="T79" fmla="*/ 124118108 h 382"/>
                <a:gd name="T80" fmla="*/ 64893822 w 1152"/>
                <a:gd name="T81" fmla="*/ 115927391 h 382"/>
                <a:gd name="T82" fmla="*/ 101436469 w 1152"/>
                <a:gd name="T83" fmla="*/ 110887072 h 382"/>
                <a:gd name="T84" fmla="*/ 197202391 w 1152"/>
                <a:gd name="T85" fmla="*/ 90725770 h 382"/>
                <a:gd name="T86" fmla="*/ 316909415 w 1152"/>
                <a:gd name="T87" fmla="*/ 56704013 h 382"/>
                <a:gd name="T88" fmla="*/ 435356808 w 1152"/>
                <a:gd name="T89" fmla="*/ 15751202 h 382"/>
                <a:gd name="T90" fmla="*/ 463078515 w 1152"/>
                <a:gd name="T91" fmla="*/ 4410082 h 382"/>
                <a:gd name="T92" fmla="*/ 475049053 w 1152"/>
                <a:gd name="T93" fmla="*/ 1260477 h 382"/>
                <a:gd name="T94" fmla="*/ 482609519 w 1152"/>
                <a:gd name="T95" fmla="*/ 0 h 382"/>
                <a:gd name="T96" fmla="*/ 485759911 w 1152"/>
                <a:gd name="T97" fmla="*/ 0 h 38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52"/>
                <a:gd name="T148" fmla="*/ 0 h 382"/>
                <a:gd name="T149" fmla="*/ 1152 w 1152"/>
                <a:gd name="T150" fmla="*/ 382 h 38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52" h="382">
                  <a:moveTo>
                    <a:pt x="771" y="0"/>
                  </a:moveTo>
                  <a:lnTo>
                    <a:pt x="777" y="0"/>
                  </a:lnTo>
                  <a:lnTo>
                    <a:pt x="787" y="0"/>
                  </a:lnTo>
                  <a:lnTo>
                    <a:pt x="794" y="0"/>
                  </a:lnTo>
                  <a:lnTo>
                    <a:pt x="804" y="2"/>
                  </a:lnTo>
                  <a:lnTo>
                    <a:pt x="816" y="3"/>
                  </a:lnTo>
                  <a:lnTo>
                    <a:pt x="827" y="5"/>
                  </a:lnTo>
                  <a:lnTo>
                    <a:pt x="841" y="7"/>
                  </a:lnTo>
                  <a:lnTo>
                    <a:pt x="854" y="9"/>
                  </a:lnTo>
                  <a:lnTo>
                    <a:pt x="867" y="11"/>
                  </a:lnTo>
                  <a:lnTo>
                    <a:pt x="883" y="15"/>
                  </a:lnTo>
                  <a:lnTo>
                    <a:pt x="900" y="19"/>
                  </a:lnTo>
                  <a:lnTo>
                    <a:pt x="917" y="23"/>
                  </a:lnTo>
                  <a:lnTo>
                    <a:pt x="935" y="27"/>
                  </a:lnTo>
                  <a:lnTo>
                    <a:pt x="956" y="32"/>
                  </a:lnTo>
                  <a:lnTo>
                    <a:pt x="975" y="38"/>
                  </a:lnTo>
                  <a:lnTo>
                    <a:pt x="996" y="44"/>
                  </a:lnTo>
                  <a:lnTo>
                    <a:pt x="1015" y="50"/>
                  </a:lnTo>
                  <a:lnTo>
                    <a:pt x="1033" y="57"/>
                  </a:lnTo>
                  <a:lnTo>
                    <a:pt x="1048" y="63"/>
                  </a:lnTo>
                  <a:lnTo>
                    <a:pt x="1063" y="71"/>
                  </a:lnTo>
                  <a:lnTo>
                    <a:pt x="1079" y="76"/>
                  </a:lnTo>
                  <a:lnTo>
                    <a:pt x="1090" y="84"/>
                  </a:lnTo>
                  <a:lnTo>
                    <a:pt x="1102" y="90"/>
                  </a:lnTo>
                  <a:lnTo>
                    <a:pt x="1113" y="96"/>
                  </a:lnTo>
                  <a:lnTo>
                    <a:pt x="1121" y="101"/>
                  </a:lnTo>
                  <a:lnTo>
                    <a:pt x="1130" y="107"/>
                  </a:lnTo>
                  <a:lnTo>
                    <a:pt x="1136" y="113"/>
                  </a:lnTo>
                  <a:lnTo>
                    <a:pt x="1142" y="121"/>
                  </a:lnTo>
                  <a:lnTo>
                    <a:pt x="1146" y="126"/>
                  </a:lnTo>
                  <a:lnTo>
                    <a:pt x="1150" y="132"/>
                  </a:lnTo>
                  <a:lnTo>
                    <a:pt x="1152" y="138"/>
                  </a:lnTo>
                  <a:lnTo>
                    <a:pt x="1152" y="144"/>
                  </a:lnTo>
                  <a:lnTo>
                    <a:pt x="1152" y="151"/>
                  </a:lnTo>
                  <a:lnTo>
                    <a:pt x="1148" y="159"/>
                  </a:lnTo>
                  <a:lnTo>
                    <a:pt x="1146" y="167"/>
                  </a:lnTo>
                  <a:lnTo>
                    <a:pt x="1140" y="174"/>
                  </a:lnTo>
                  <a:lnTo>
                    <a:pt x="1132" y="182"/>
                  </a:lnTo>
                  <a:lnTo>
                    <a:pt x="1125" y="190"/>
                  </a:lnTo>
                  <a:lnTo>
                    <a:pt x="1115" y="197"/>
                  </a:lnTo>
                  <a:lnTo>
                    <a:pt x="1104" y="203"/>
                  </a:lnTo>
                  <a:lnTo>
                    <a:pt x="1092" y="211"/>
                  </a:lnTo>
                  <a:lnTo>
                    <a:pt x="1077" y="217"/>
                  </a:lnTo>
                  <a:lnTo>
                    <a:pt x="1061" y="222"/>
                  </a:lnTo>
                  <a:lnTo>
                    <a:pt x="1044" y="228"/>
                  </a:lnTo>
                  <a:lnTo>
                    <a:pt x="1027" y="234"/>
                  </a:lnTo>
                  <a:lnTo>
                    <a:pt x="1006" y="240"/>
                  </a:lnTo>
                  <a:lnTo>
                    <a:pt x="985" y="245"/>
                  </a:lnTo>
                  <a:lnTo>
                    <a:pt x="961" y="251"/>
                  </a:lnTo>
                  <a:lnTo>
                    <a:pt x="938" y="255"/>
                  </a:lnTo>
                  <a:lnTo>
                    <a:pt x="915" y="259"/>
                  </a:lnTo>
                  <a:lnTo>
                    <a:pt x="894" y="265"/>
                  </a:lnTo>
                  <a:lnTo>
                    <a:pt x="875" y="268"/>
                  </a:lnTo>
                  <a:lnTo>
                    <a:pt x="854" y="272"/>
                  </a:lnTo>
                  <a:lnTo>
                    <a:pt x="835" y="276"/>
                  </a:lnTo>
                  <a:lnTo>
                    <a:pt x="818" y="278"/>
                  </a:lnTo>
                  <a:lnTo>
                    <a:pt x="800" y="282"/>
                  </a:lnTo>
                  <a:lnTo>
                    <a:pt x="791" y="282"/>
                  </a:lnTo>
                  <a:lnTo>
                    <a:pt x="781" y="284"/>
                  </a:lnTo>
                  <a:lnTo>
                    <a:pt x="771" y="288"/>
                  </a:lnTo>
                  <a:lnTo>
                    <a:pt x="758" y="290"/>
                  </a:lnTo>
                  <a:lnTo>
                    <a:pt x="745" y="293"/>
                  </a:lnTo>
                  <a:lnTo>
                    <a:pt x="729" y="295"/>
                  </a:lnTo>
                  <a:lnTo>
                    <a:pt x="714" y="299"/>
                  </a:lnTo>
                  <a:lnTo>
                    <a:pt x="695" y="305"/>
                  </a:lnTo>
                  <a:lnTo>
                    <a:pt x="675" y="309"/>
                  </a:lnTo>
                  <a:lnTo>
                    <a:pt x="656" y="314"/>
                  </a:lnTo>
                  <a:lnTo>
                    <a:pt x="633" y="320"/>
                  </a:lnTo>
                  <a:lnTo>
                    <a:pt x="610" y="326"/>
                  </a:lnTo>
                  <a:lnTo>
                    <a:pt x="585" y="334"/>
                  </a:lnTo>
                  <a:lnTo>
                    <a:pt x="558" y="341"/>
                  </a:lnTo>
                  <a:lnTo>
                    <a:pt x="530" y="349"/>
                  </a:lnTo>
                  <a:lnTo>
                    <a:pt x="501" y="357"/>
                  </a:lnTo>
                  <a:lnTo>
                    <a:pt x="485" y="361"/>
                  </a:lnTo>
                  <a:lnTo>
                    <a:pt x="470" y="362"/>
                  </a:lnTo>
                  <a:lnTo>
                    <a:pt x="455" y="366"/>
                  </a:lnTo>
                  <a:lnTo>
                    <a:pt x="441" y="368"/>
                  </a:lnTo>
                  <a:lnTo>
                    <a:pt x="428" y="370"/>
                  </a:lnTo>
                  <a:lnTo>
                    <a:pt x="414" y="374"/>
                  </a:lnTo>
                  <a:lnTo>
                    <a:pt x="403" y="374"/>
                  </a:lnTo>
                  <a:lnTo>
                    <a:pt x="391" y="376"/>
                  </a:lnTo>
                  <a:lnTo>
                    <a:pt x="380" y="378"/>
                  </a:lnTo>
                  <a:lnTo>
                    <a:pt x="370" y="380"/>
                  </a:lnTo>
                  <a:lnTo>
                    <a:pt x="359" y="380"/>
                  </a:lnTo>
                  <a:lnTo>
                    <a:pt x="349" y="380"/>
                  </a:lnTo>
                  <a:lnTo>
                    <a:pt x="332" y="382"/>
                  </a:lnTo>
                  <a:lnTo>
                    <a:pt x="316" y="382"/>
                  </a:lnTo>
                  <a:lnTo>
                    <a:pt x="286" y="382"/>
                  </a:lnTo>
                  <a:lnTo>
                    <a:pt x="257" y="380"/>
                  </a:lnTo>
                  <a:lnTo>
                    <a:pt x="230" y="380"/>
                  </a:lnTo>
                  <a:lnTo>
                    <a:pt x="205" y="376"/>
                  </a:lnTo>
                  <a:lnTo>
                    <a:pt x="180" y="374"/>
                  </a:lnTo>
                  <a:lnTo>
                    <a:pt x="157" y="368"/>
                  </a:lnTo>
                  <a:lnTo>
                    <a:pt x="134" y="362"/>
                  </a:lnTo>
                  <a:lnTo>
                    <a:pt x="115" y="357"/>
                  </a:lnTo>
                  <a:lnTo>
                    <a:pt x="101" y="351"/>
                  </a:lnTo>
                  <a:lnTo>
                    <a:pt x="88" y="345"/>
                  </a:lnTo>
                  <a:lnTo>
                    <a:pt x="77" y="339"/>
                  </a:lnTo>
                  <a:lnTo>
                    <a:pt x="65" y="334"/>
                  </a:lnTo>
                  <a:lnTo>
                    <a:pt x="55" y="328"/>
                  </a:lnTo>
                  <a:lnTo>
                    <a:pt x="46" y="320"/>
                  </a:lnTo>
                  <a:lnTo>
                    <a:pt x="36" y="314"/>
                  </a:lnTo>
                  <a:lnTo>
                    <a:pt x="29" y="309"/>
                  </a:lnTo>
                  <a:lnTo>
                    <a:pt x="23" y="303"/>
                  </a:lnTo>
                  <a:lnTo>
                    <a:pt x="15" y="297"/>
                  </a:lnTo>
                  <a:lnTo>
                    <a:pt x="11" y="291"/>
                  </a:lnTo>
                  <a:lnTo>
                    <a:pt x="7" y="286"/>
                  </a:lnTo>
                  <a:lnTo>
                    <a:pt x="4" y="280"/>
                  </a:lnTo>
                  <a:lnTo>
                    <a:pt x="2" y="274"/>
                  </a:lnTo>
                  <a:lnTo>
                    <a:pt x="0" y="268"/>
                  </a:lnTo>
                  <a:lnTo>
                    <a:pt x="0" y="263"/>
                  </a:lnTo>
                  <a:lnTo>
                    <a:pt x="0" y="253"/>
                  </a:lnTo>
                  <a:lnTo>
                    <a:pt x="2" y="245"/>
                  </a:lnTo>
                  <a:lnTo>
                    <a:pt x="5" y="236"/>
                  </a:lnTo>
                  <a:lnTo>
                    <a:pt x="11" y="228"/>
                  </a:lnTo>
                  <a:lnTo>
                    <a:pt x="17" y="220"/>
                  </a:lnTo>
                  <a:lnTo>
                    <a:pt x="27" y="215"/>
                  </a:lnTo>
                  <a:lnTo>
                    <a:pt x="34" y="209"/>
                  </a:lnTo>
                  <a:lnTo>
                    <a:pt x="46" y="203"/>
                  </a:lnTo>
                  <a:lnTo>
                    <a:pt x="59" y="197"/>
                  </a:lnTo>
                  <a:lnTo>
                    <a:pt x="73" y="192"/>
                  </a:lnTo>
                  <a:lnTo>
                    <a:pt x="88" y="188"/>
                  </a:lnTo>
                  <a:lnTo>
                    <a:pt x="103" y="184"/>
                  </a:lnTo>
                  <a:lnTo>
                    <a:pt x="123" y="180"/>
                  </a:lnTo>
                  <a:lnTo>
                    <a:pt x="142" y="178"/>
                  </a:lnTo>
                  <a:lnTo>
                    <a:pt x="161" y="176"/>
                  </a:lnTo>
                  <a:lnTo>
                    <a:pt x="184" y="174"/>
                  </a:lnTo>
                  <a:lnTo>
                    <a:pt x="247" y="161"/>
                  </a:lnTo>
                  <a:lnTo>
                    <a:pt x="313" y="144"/>
                  </a:lnTo>
                  <a:lnTo>
                    <a:pt x="376" y="126"/>
                  </a:lnTo>
                  <a:lnTo>
                    <a:pt x="439" y="109"/>
                  </a:lnTo>
                  <a:lnTo>
                    <a:pt x="503" y="90"/>
                  </a:lnTo>
                  <a:lnTo>
                    <a:pt x="566" y="69"/>
                  </a:lnTo>
                  <a:lnTo>
                    <a:pt x="627" y="48"/>
                  </a:lnTo>
                  <a:lnTo>
                    <a:pt x="691" y="25"/>
                  </a:lnTo>
                  <a:lnTo>
                    <a:pt x="706" y="17"/>
                  </a:lnTo>
                  <a:lnTo>
                    <a:pt x="722" y="13"/>
                  </a:lnTo>
                  <a:lnTo>
                    <a:pt x="735" y="7"/>
                  </a:lnTo>
                  <a:lnTo>
                    <a:pt x="746" y="5"/>
                  </a:lnTo>
                  <a:lnTo>
                    <a:pt x="750" y="3"/>
                  </a:lnTo>
                  <a:lnTo>
                    <a:pt x="754" y="2"/>
                  </a:lnTo>
                  <a:lnTo>
                    <a:pt x="760" y="2"/>
                  </a:lnTo>
                  <a:lnTo>
                    <a:pt x="762" y="0"/>
                  </a:lnTo>
                  <a:lnTo>
                    <a:pt x="766" y="0"/>
                  </a:lnTo>
                  <a:lnTo>
                    <a:pt x="768" y="0"/>
                  </a:lnTo>
                  <a:lnTo>
                    <a:pt x="770" y="0"/>
                  </a:lnTo>
                  <a:lnTo>
                    <a:pt x="77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38" name="Freeform 31"/>
            <p:cNvSpPr>
              <a:spLocks/>
            </p:cNvSpPr>
            <p:nvPr/>
          </p:nvSpPr>
          <p:spPr bwMode="auto">
            <a:xfrm>
              <a:off x="6773863" y="3581400"/>
              <a:ext cx="434975" cy="917575"/>
            </a:xfrm>
            <a:custGeom>
              <a:avLst/>
              <a:gdLst>
                <a:gd name="T0" fmla="*/ 98645472 w 547"/>
                <a:gd name="T1" fmla="*/ 3155504 h 1155"/>
                <a:gd name="T2" fmla="*/ 162512840 w 547"/>
                <a:gd name="T3" fmla="*/ 21458541 h 1155"/>
                <a:gd name="T4" fmla="*/ 221320370 w 547"/>
                <a:gd name="T5" fmla="*/ 47334946 h 1155"/>
                <a:gd name="T6" fmla="*/ 264952239 w 547"/>
                <a:gd name="T7" fmla="*/ 73842140 h 1155"/>
                <a:gd name="T8" fmla="*/ 292775518 w 547"/>
                <a:gd name="T9" fmla="*/ 102874041 h 1155"/>
                <a:gd name="T10" fmla="*/ 304790206 w 547"/>
                <a:gd name="T11" fmla="*/ 134430689 h 1155"/>
                <a:gd name="T12" fmla="*/ 306054575 w 547"/>
                <a:gd name="T13" fmla="*/ 180503262 h 1155"/>
                <a:gd name="T14" fmla="*/ 312378012 w 547"/>
                <a:gd name="T15" fmla="*/ 238567115 h 1155"/>
                <a:gd name="T16" fmla="*/ 320598797 w 547"/>
                <a:gd name="T17" fmla="*/ 299155639 h 1155"/>
                <a:gd name="T18" fmla="*/ 326922233 w 547"/>
                <a:gd name="T19" fmla="*/ 355957877 h 1155"/>
                <a:gd name="T20" fmla="*/ 332613485 w 547"/>
                <a:gd name="T21" fmla="*/ 407079097 h 1155"/>
                <a:gd name="T22" fmla="*/ 337671757 w 547"/>
                <a:gd name="T23" fmla="*/ 453151769 h 1155"/>
                <a:gd name="T24" fmla="*/ 341466455 w 547"/>
                <a:gd name="T25" fmla="*/ 494174902 h 1155"/>
                <a:gd name="T26" fmla="*/ 343363009 w 547"/>
                <a:gd name="T27" fmla="*/ 530149387 h 1155"/>
                <a:gd name="T28" fmla="*/ 345892542 w 547"/>
                <a:gd name="T29" fmla="*/ 561706010 h 1155"/>
                <a:gd name="T30" fmla="*/ 344628173 w 547"/>
                <a:gd name="T31" fmla="*/ 598311279 h 1155"/>
                <a:gd name="T32" fmla="*/ 337671757 w 547"/>
                <a:gd name="T33" fmla="*/ 653851156 h 1155"/>
                <a:gd name="T34" fmla="*/ 325657864 w 547"/>
                <a:gd name="T35" fmla="*/ 694243506 h 1155"/>
                <a:gd name="T36" fmla="*/ 316804894 w 547"/>
                <a:gd name="T37" fmla="*/ 710652600 h 1155"/>
                <a:gd name="T38" fmla="*/ 306054575 w 547"/>
                <a:gd name="T39" fmla="*/ 722013047 h 1155"/>
                <a:gd name="T40" fmla="*/ 290245985 w 547"/>
                <a:gd name="T41" fmla="*/ 727693271 h 1155"/>
                <a:gd name="T42" fmla="*/ 273173025 w 547"/>
                <a:gd name="T43" fmla="*/ 726430911 h 1155"/>
                <a:gd name="T44" fmla="*/ 258628803 w 547"/>
                <a:gd name="T45" fmla="*/ 719488327 h 1155"/>
                <a:gd name="T46" fmla="*/ 242820212 w 547"/>
                <a:gd name="T47" fmla="*/ 706234736 h 1155"/>
                <a:gd name="T48" fmla="*/ 229541155 w 547"/>
                <a:gd name="T49" fmla="*/ 686670139 h 1155"/>
                <a:gd name="T50" fmla="*/ 211203031 w 547"/>
                <a:gd name="T51" fmla="*/ 656375877 h 1155"/>
                <a:gd name="T52" fmla="*/ 191600488 w 547"/>
                <a:gd name="T53" fmla="*/ 612827229 h 1155"/>
                <a:gd name="T54" fmla="*/ 178321430 w 547"/>
                <a:gd name="T55" fmla="*/ 538985115 h 1155"/>
                <a:gd name="T56" fmla="*/ 170100645 w 547"/>
                <a:gd name="T57" fmla="*/ 499224343 h 1155"/>
                <a:gd name="T58" fmla="*/ 161247675 w 547"/>
                <a:gd name="T59" fmla="*/ 463880640 h 1155"/>
                <a:gd name="T60" fmla="*/ 155556424 w 547"/>
                <a:gd name="T61" fmla="*/ 434848738 h 1155"/>
                <a:gd name="T62" fmla="*/ 150498152 w 547"/>
                <a:gd name="T63" fmla="*/ 410234600 h 1155"/>
                <a:gd name="T64" fmla="*/ 146704249 w 547"/>
                <a:gd name="T65" fmla="*/ 392563146 h 1155"/>
                <a:gd name="T66" fmla="*/ 144806900 w 547"/>
                <a:gd name="T67" fmla="*/ 379309555 h 1155"/>
                <a:gd name="T68" fmla="*/ 142277366 w 547"/>
                <a:gd name="T69" fmla="*/ 370473828 h 1155"/>
                <a:gd name="T70" fmla="*/ 142277366 w 547"/>
                <a:gd name="T71" fmla="*/ 367949108 h 1155"/>
                <a:gd name="T72" fmla="*/ 133424397 w 547"/>
                <a:gd name="T73" fmla="*/ 306098223 h 1155"/>
                <a:gd name="T74" fmla="*/ 122674873 w 547"/>
                <a:gd name="T75" fmla="*/ 254345426 h 1155"/>
                <a:gd name="T76" fmla="*/ 110660185 w 547"/>
                <a:gd name="T77" fmla="*/ 213953077 h 1155"/>
                <a:gd name="T78" fmla="*/ 98645472 w 547"/>
                <a:gd name="T79" fmla="*/ 183027982 h 1155"/>
                <a:gd name="T80" fmla="*/ 87263764 w 547"/>
                <a:gd name="T81" fmla="*/ 155889224 h 1155"/>
                <a:gd name="T82" fmla="*/ 70822989 w 547"/>
                <a:gd name="T83" fmla="*/ 129382042 h 1155"/>
                <a:gd name="T84" fmla="*/ 48690154 w 547"/>
                <a:gd name="T85" fmla="*/ 104136427 h 1155"/>
                <a:gd name="T86" fmla="*/ 22132033 w 547"/>
                <a:gd name="T87" fmla="*/ 79522363 h 1155"/>
                <a:gd name="T88" fmla="*/ 5059069 w 547"/>
                <a:gd name="T89" fmla="*/ 70055853 h 1155"/>
                <a:gd name="T90" fmla="*/ 0 w 547"/>
                <a:gd name="T91" fmla="*/ 63744052 h 1155"/>
                <a:gd name="T92" fmla="*/ 2529534 w 547"/>
                <a:gd name="T93" fmla="*/ 34712138 h 1155"/>
                <a:gd name="T94" fmla="*/ 10749527 w 547"/>
                <a:gd name="T95" fmla="*/ 15778317 h 1155"/>
                <a:gd name="T96" fmla="*/ 25293751 w 547"/>
                <a:gd name="T97" fmla="*/ 3155504 h 1155"/>
                <a:gd name="T98" fmla="*/ 47425785 w 547"/>
                <a:gd name="T99" fmla="*/ 0 h 11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47"/>
                <a:gd name="T151" fmla="*/ 0 h 1155"/>
                <a:gd name="T152" fmla="*/ 547 w 547"/>
                <a:gd name="T153" fmla="*/ 1155 h 115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47" h="1155">
                  <a:moveTo>
                    <a:pt x="75" y="0"/>
                  </a:moveTo>
                  <a:lnTo>
                    <a:pt x="102" y="2"/>
                  </a:lnTo>
                  <a:lnTo>
                    <a:pt x="129" y="4"/>
                  </a:lnTo>
                  <a:lnTo>
                    <a:pt x="156" y="5"/>
                  </a:lnTo>
                  <a:lnTo>
                    <a:pt x="183" y="11"/>
                  </a:lnTo>
                  <a:lnTo>
                    <a:pt x="207" y="17"/>
                  </a:lnTo>
                  <a:lnTo>
                    <a:pt x="232" y="25"/>
                  </a:lnTo>
                  <a:lnTo>
                    <a:pt x="257" y="34"/>
                  </a:lnTo>
                  <a:lnTo>
                    <a:pt x="282" y="44"/>
                  </a:lnTo>
                  <a:lnTo>
                    <a:pt x="305" y="53"/>
                  </a:lnTo>
                  <a:lnTo>
                    <a:pt x="328" y="63"/>
                  </a:lnTo>
                  <a:lnTo>
                    <a:pt x="350" y="75"/>
                  </a:lnTo>
                  <a:lnTo>
                    <a:pt x="369" y="84"/>
                  </a:lnTo>
                  <a:lnTo>
                    <a:pt x="388" y="96"/>
                  </a:lnTo>
                  <a:lnTo>
                    <a:pt x="403" y="105"/>
                  </a:lnTo>
                  <a:lnTo>
                    <a:pt x="419" y="117"/>
                  </a:lnTo>
                  <a:lnTo>
                    <a:pt x="432" y="128"/>
                  </a:lnTo>
                  <a:lnTo>
                    <a:pt x="444" y="140"/>
                  </a:lnTo>
                  <a:lnTo>
                    <a:pt x="455" y="151"/>
                  </a:lnTo>
                  <a:lnTo>
                    <a:pt x="463" y="163"/>
                  </a:lnTo>
                  <a:lnTo>
                    <a:pt x="470" y="176"/>
                  </a:lnTo>
                  <a:lnTo>
                    <a:pt x="476" y="188"/>
                  </a:lnTo>
                  <a:lnTo>
                    <a:pt x="480" y="201"/>
                  </a:lnTo>
                  <a:lnTo>
                    <a:pt x="482" y="213"/>
                  </a:lnTo>
                  <a:lnTo>
                    <a:pt x="484" y="226"/>
                  </a:lnTo>
                  <a:lnTo>
                    <a:pt x="484" y="240"/>
                  </a:lnTo>
                  <a:lnTo>
                    <a:pt x="484" y="255"/>
                  </a:lnTo>
                  <a:lnTo>
                    <a:pt x="484" y="286"/>
                  </a:lnTo>
                  <a:lnTo>
                    <a:pt x="486" y="318"/>
                  </a:lnTo>
                  <a:lnTo>
                    <a:pt x="488" y="336"/>
                  </a:lnTo>
                  <a:lnTo>
                    <a:pt x="490" y="351"/>
                  </a:lnTo>
                  <a:lnTo>
                    <a:pt x="494" y="378"/>
                  </a:lnTo>
                  <a:lnTo>
                    <a:pt x="495" y="403"/>
                  </a:lnTo>
                  <a:lnTo>
                    <a:pt x="499" y="428"/>
                  </a:lnTo>
                  <a:lnTo>
                    <a:pt x="503" y="451"/>
                  </a:lnTo>
                  <a:lnTo>
                    <a:pt x="507" y="474"/>
                  </a:lnTo>
                  <a:lnTo>
                    <a:pt x="509" y="497"/>
                  </a:lnTo>
                  <a:lnTo>
                    <a:pt x="513" y="520"/>
                  </a:lnTo>
                  <a:lnTo>
                    <a:pt x="515" y="543"/>
                  </a:lnTo>
                  <a:lnTo>
                    <a:pt x="517" y="564"/>
                  </a:lnTo>
                  <a:lnTo>
                    <a:pt x="520" y="585"/>
                  </a:lnTo>
                  <a:lnTo>
                    <a:pt x="522" y="606"/>
                  </a:lnTo>
                  <a:lnTo>
                    <a:pt x="524" y="625"/>
                  </a:lnTo>
                  <a:lnTo>
                    <a:pt x="526" y="645"/>
                  </a:lnTo>
                  <a:lnTo>
                    <a:pt x="528" y="664"/>
                  </a:lnTo>
                  <a:lnTo>
                    <a:pt x="532" y="683"/>
                  </a:lnTo>
                  <a:lnTo>
                    <a:pt x="532" y="700"/>
                  </a:lnTo>
                  <a:lnTo>
                    <a:pt x="534" y="718"/>
                  </a:lnTo>
                  <a:lnTo>
                    <a:pt x="536" y="735"/>
                  </a:lnTo>
                  <a:lnTo>
                    <a:pt x="538" y="752"/>
                  </a:lnTo>
                  <a:lnTo>
                    <a:pt x="540" y="768"/>
                  </a:lnTo>
                  <a:lnTo>
                    <a:pt x="540" y="783"/>
                  </a:lnTo>
                  <a:lnTo>
                    <a:pt x="542" y="798"/>
                  </a:lnTo>
                  <a:lnTo>
                    <a:pt x="542" y="814"/>
                  </a:lnTo>
                  <a:lnTo>
                    <a:pt x="543" y="827"/>
                  </a:lnTo>
                  <a:lnTo>
                    <a:pt x="543" y="840"/>
                  </a:lnTo>
                  <a:lnTo>
                    <a:pt x="545" y="854"/>
                  </a:lnTo>
                  <a:lnTo>
                    <a:pt x="545" y="867"/>
                  </a:lnTo>
                  <a:lnTo>
                    <a:pt x="545" y="879"/>
                  </a:lnTo>
                  <a:lnTo>
                    <a:pt x="547" y="890"/>
                  </a:lnTo>
                  <a:lnTo>
                    <a:pt x="547" y="902"/>
                  </a:lnTo>
                  <a:lnTo>
                    <a:pt x="547" y="911"/>
                  </a:lnTo>
                  <a:lnTo>
                    <a:pt x="547" y="923"/>
                  </a:lnTo>
                  <a:lnTo>
                    <a:pt x="545" y="948"/>
                  </a:lnTo>
                  <a:lnTo>
                    <a:pt x="545" y="971"/>
                  </a:lnTo>
                  <a:lnTo>
                    <a:pt x="542" y="994"/>
                  </a:lnTo>
                  <a:lnTo>
                    <a:pt x="540" y="1017"/>
                  </a:lnTo>
                  <a:lnTo>
                    <a:pt x="534" y="1036"/>
                  </a:lnTo>
                  <a:lnTo>
                    <a:pt x="530" y="1055"/>
                  </a:lnTo>
                  <a:lnTo>
                    <a:pt x="524" y="1075"/>
                  </a:lnTo>
                  <a:lnTo>
                    <a:pt x="518" y="1092"/>
                  </a:lnTo>
                  <a:lnTo>
                    <a:pt x="515" y="1100"/>
                  </a:lnTo>
                  <a:lnTo>
                    <a:pt x="511" y="1107"/>
                  </a:lnTo>
                  <a:lnTo>
                    <a:pt x="507" y="1113"/>
                  </a:lnTo>
                  <a:lnTo>
                    <a:pt x="505" y="1121"/>
                  </a:lnTo>
                  <a:lnTo>
                    <a:pt x="501" y="1126"/>
                  </a:lnTo>
                  <a:lnTo>
                    <a:pt x="495" y="1130"/>
                  </a:lnTo>
                  <a:lnTo>
                    <a:pt x="492" y="1136"/>
                  </a:lnTo>
                  <a:lnTo>
                    <a:pt x="488" y="1140"/>
                  </a:lnTo>
                  <a:lnTo>
                    <a:pt x="484" y="1144"/>
                  </a:lnTo>
                  <a:lnTo>
                    <a:pt x="478" y="1146"/>
                  </a:lnTo>
                  <a:lnTo>
                    <a:pt x="474" y="1150"/>
                  </a:lnTo>
                  <a:lnTo>
                    <a:pt x="469" y="1151"/>
                  </a:lnTo>
                  <a:lnTo>
                    <a:pt x="459" y="1153"/>
                  </a:lnTo>
                  <a:lnTo>
                    <a:pt x="449" y="1155"/>
                  </a:lnTo>
                  <a:lnTo>
                    <a:pt x="444" y="1153"/>
                  </a:lnTo>
                  <a:lnTo>
                    <a:pt x="438" y="1153"/>
                  </a:lnTo>
                  <a:lnTo>
                    <a:pt x="432" y="1151"/>
                  </a:lnTo>
                  <a:lnTo>
                    <a:pt x="426" y="1150"/>
                  </a:lnTo>
                  <a:lnTo>
                    <a:pt x="421" y="1148"/>
                  </a:lnTo>
                  <a:lnTo>
                    <a:pt x="415" y="1144"/>
                  </a:lnTo>
                  <a:lnTo>
                    <a:pt x="409" y="1140"/>
                  </a:lnTo>
                  <a:lnTo>
                    <a:pt x="403" y="1136"/>
                  </a:lnTo>
                  <a:lnTo>
                    <a:pt x="398" y="1130"/>
                  </a:lnTo>
                  <a:lnTo>
                    <a:pt x="390" y="1125"/>
                  </a:lnTo>
                  <a:lnTo>
                    <a:pt x="384" y="1119"/>
                  </a:lnTo>
                  <a:lnTo>
                    <a:pt x="378" y="1111"/>
                  </a:lnTo>
                  <a:lnTo>
                    <a:pt x="373" y="1105"/>
                  </a:lnTo>
                  <a:lnTo>
                    <a:pt x="367" y="1096"/>
                  </a:lnTo>
                  <a:lnTo>
                    <a:pt x="363" y="1088"/>
                  </a:lnTo>
                  <a:lnTo>
                    <a:pt x="357" y="1079"/>
                  </a:lnTo>
                  <a:lnTo>
                    <a:pt x="348" y="1065"/>
                  </a:lnTo>
                  <a:lnTo>
                    <a:pt x="340" y="1054"/>
                  </a:lnTo>
                  <a:lnTo>
                    <a:pt x="334" y="1040"/>
                  </a:lnTo>
                  <a:lnTo>
                    <a:pt x="327" y="1027"/>
                  </a:lnTo>
                  <a:lnTo>
                    <a:pt x="321" y="1013"/>
                  </a:lnTo>
                  <a:lnTo>
                    <a:pt x="315" y="998"/>
                  </a:lnTo>
                  <a:lnTo>
                    <a:pt x="303" y="971"/>
                  </a:lnTo>
                  <a:lnTo>
                    <a:pt x="296" y="942"/>
                  </a:lnTo>
                  <a:lnTo>
                    <a:pt x="290" y="913"/>
                  </a:lnTo>
                  <a:lnTo>
                    <a:pt x="284" y="885"/>
                  </a:lnTo>
                  <a:lnTo>
                    <a:pt x="282" y="854"/>
                  </a:lnTo>
                  <a:lnTo>
                    <a:pt x="279" y="837"/>
                  </a:lnTo>
                  <a:lnTo>
                    <a:pt x="275" y="821"/>
                  </a:lnTo>
                  <a:lnTo>
                    <a:pt x="271" y="804"/>
                  </a:lnTo>
                  <a:lnTo>
                    <a:pt x="269" y="791"/>
                  </a:lnTo>
                  <a:lnTo>
                    <a:pt x="265" y="775"/>
                  </a:lnTo>
                  <a:lnTo>
                    <a:pt x="261" y="762"/>
                  </a:lnTo>
                  <a:lnTo>
                    <a:pt x="259" y="748"/>
                  </a:lnTo>
                  <a:lnTo>
                    <a:pt x="255" y="735"/>
                  </a:lnTo>
                  <a:lnTo>
                    <a:pt x="254" y="721"/>
                  </a:lnTo>
                  <a:lnTo>
                    <a:pt x="252" y="710"/>
                  </a:lnTo>
                  <a:lnTo>
                    <a:pt x="248" y="698"/>
                  </a:lnTo>
                  <a:lnTo>
                    <a:pt x="246" y="689"/>
                  </a:lnTo>
                  <a:lnTo>
                    <a:pt x="244" y="677"/>
                  </a:lnTo>
                  <a:lnTo>
                    <a:pt x="242" y="668"/>
                  </a:lnTo>
                  <a:lnTo>
                    <a:pt x="240" y="658"/>
                  </a:lnTo>
                  <a:lnTo>
                    <a:pt x="238" y="650"/>
                  </a:lnTo>
                  <a:lnTo>
                    <a:pt x="236" y="643"/>
                  </a:lnTo>
                  <a:lnTo>
                    <a:pt x="234" y="635"/>
                  </a:lnTo>
                  <a:lnTo>
                    <a:pt x="234" y="627"/>
                  </a:lnTo>
                  <a:lnTo>
                    <a:pt x="232" y="622"/>
                  </a:lnTo>
                  <a:lnTo>
                    <a:pt x="231" y="616"/>
                  </a:lnTo>
                  <a:lnTo>
                    <a:pt x="231" y="610"/>
                  </a:lnTo>
                  <a:lnTo>
                    <a:pt x="229" y="604"/>
                  </a:lnTo>
                  <a:lnTo>
                    <a:pt x="229" y="601"/>
                  </a:lnTo>
                  <a:lnTo>
                    <a:pt x="227" y="597"/>
                  </a:lnTo>
                  <a:lnTo>
                    <a:pt x="227" y="593"/>
                  </a:lnTo>
                  <a:lnTo>
                    <a:pt x="225" y="591"/>
                  </a:lnTo>
                  <a:lnTo>
                    <a:pt x="225" y="587"/>
                  </a:lnTo>
                  <a:lnTo>
                    <a:pt x="225" y="585"/>
                  </a:lnTo>
                  <a:lnTo>
                    <a:pt x="225" y="583"/>
                  </a:lnTo>
                  <a:lnTo>
                    <a:pt x="221" y="556"/>
                  </a:lnTo>
                  <a:lnTo>
                    <a:pt x="217" y="531"/>
                  </a:lnTo>
                  <a:lnTo>
                    <a:pt x="213" y="508"/>
                  </a:lnTo>
                  <a:lnTo>
                    <a:pt x="211" y="485"/>
                  </a:lnTo>
                  <a:lnTo>
                    <a:pt x="207" y="462"/>
                  </a:lnTo>
                  <a:lnTo>
                    <a:pt x="202" y="441"/>
                  </a:lnTo>
                  <a:lnTo>
                    <a:pt x="198" y="422"/>
                  </a:lnTo>
                  <a:lnTo>
                    <a:pt x="194" y="403"/>
                  </a:lnTo>
                  <a:lnTo>
                    <a:pt x="190" y="386"/>
                  </a:lnTo>
                  <a:lnTo>
                    <a:pt x="184" y="368"/>
                  </a:lnTo>
                  <a:lnTo>
                    <a:pt x="181" y="353"/>
                  </a:lnTo>
                  <a:lnTo>
                    <a:pt x="175" y="339"/>
                  </a:lnTo>
                  <a:lnTo>
                    <a:pt x="171" y="324"/>
                  </a:lnTo>
                  <a:lnTo>
                    <a:pt x="165" y="313"/>
                  </a:lnTo>
                  <a:lnTo>
                    <a:pt x="161" y="301"/>
                  </a:lnTo>
                  <a:lnTo>
                    <a:pt x="156" y="290"/>
                  </a:lnTo>
                  <a:lnTo>
                    <a:pt x="152" y="278"/>
                  </a:lnTo>
                  <a:lnTo>
                    <a:pt x="148" y="268"/>
                  </a:lnTo>
                  <a:lnTo>
                    <a:pt x="142" y="257"/>
                  </a:lnTo>
                  <a:lnTo>
                    <a:pt x="138" y="247"/>
                  </a:lnTo>
                  <a:lnTo>
                    <a:pt x="133" y="236"/>
                  </a:lnTo>
                  <a:lnTo>
                    <a:pt x="127" y="226"/>
                  </a:lnTo>
                  <a:lnTo>
                    <a:pt x="119" y="217"/>
                  </a:lnTo>
                  <a:lnTo>
                    <a:pt x="112" y="205"/>
                  </a:lnTo>
                  <a:lnTo>
                    <a:pt x="104" y="195"/>
                  </a:lnTo>
                  <a:lnTo>
                    <a:pt x="96" y="186"/>
                  </a:lnTo>
                  <a:lnTo>
                    <a:pt x="87" y="174"/>
                  </a:lnTo>
                  <a:lnTo>
                    <a:pt x="77" y="165"/>
                  </a:lnTo>
                  <a:lnTo>
                    <a:pt x="67" y="155"/>
                  </a:lnTo>
                  <a:lnTo>
                    <a:pt x="58" y="146"/>
                  </a:lnTo>
                  <a:lnTo>
                    <a:pt x="46" y="136"/>
                  </a:lnTo>
                  <a:lnTo>
                    <a:pt x="35" y="126"/>
                  </a:lnTo>
                  <a:lnTo>
                    <a:pt x="27" y="121"/>
                  </a:lnTo>
                  <a:lnTo>
                    <a:pt x="19" y="117"/>
                  </a:lnTo>
                  <a:lnTo>
                    <a:pt x="14" y="115"/>
                  </a:lnTo>
                  <a:lnTo>
                    <a:pt x="8" y="111"/>
                  </a:lnTo>
                  <a:lnTo>
                    <a:pt x="4" y="109"/>
                  </a:lnTo>
                  <a:lnTo>
                    <a:pt x="2" y="105"/>
                  </a:lnTo>
                  <a:lnTo>
                    <a:pt x="0" y="103"/>
                  </a:lnTo>
                  <a:lnTo>
                    <a:pt x="0" y="101"/>
                  </a:lnTo>
                  <a:lnTo>
                    <a:pt x="0" y="88"/>
                  </a:lnTo>
                  <a:lnTo>
                    <a:pt x="0" y="76"/>
                  </a:lnTo>
                  <a:lnTo>
                    <a:pt x="2" y="67"/>
                  </a:lnTo>
                  <a:lnTo>
                    <a:pt x="4" y="55"/>
                  </a:lnTo>
                  <a:lnTo>
                    <a:pt x="6" y="48"/>
                  </a:lnTo>
                  <a:lnTo>
                    <a:pt x="10" y="38"/>
                  </a:lnTo>
                  <a:lnTo>
                    <a:pt x="14" y="30"/>
                  </a:lnTo>
                  <a:lnTo>
                    <a:pt x="17" y="25"/>
                  </a:lnTo>
                  <a:lnTo>
                    <a:pt x="23" y="19"/>
                  </a:lnTo>
                  <a:lnTo>
                    <a:pt x="29" y="13"/>
                  </a:lnTo>
                  <a:lnTo>
                    <a:pt x="35" y="9"/>
                  </a:lnTo>
                  <a:lnTo>
                    <a:pt x="40" y="5"/>
                  </a:lnTo>
                  <a:lnTo>
                    <a:pt x="48" y="4"/>
                  </a:lnTo>
                  <a:lnTo>
                    <a:pt x="56" y="2"/>
                  </a:lnTo>
                  <a:lnTo>
                    <a:pt x="65" y="0"/>
                  </a:lnTo>
                  <a:lnTo>
                    <a:pt x="7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39" name="Freeform 32"/>
            <p:cNvSpPr>
              <a:spLocks/>
            </p:cNvSpPr>
            <p:nvPr/>
          </p:nvSpPr>
          <p:spPr bwMode="auto">
            <a:xfrm>
              <a:off x="6934200" y="3424237"/>
              <a:ext cx="1009650" cy="855663"/>
            </a:xfrm>
            <a:custGeom>
              <a:avLst/>
              <a:gdLst>
                <a:gd name="T0" fmla="*/ 582786306 w 1272"/>
                <a:gd name="T1" fmla="*/ 3773164 h 1079"/>
                <a:gd name="T2" fmla="*/ 636969248 w 1272"/>
                <a:gd name="T3" fmla="*/ 22010916 h 1079"/>
                <a:gd name="T4" fmla="*/ 707533596 w 1272"/>
                <a:gd name="T5" fmla="*/ 54082819 h 1079"/>
                <a:gd name="T6" fmla="*/ 760456857 w 1272"/>
                <a:gd name="T7" fmla="*/ 86784356 h 1079"/>
                <a:gd name="T8" fmla="*/ 786288647 w 1272"/>
                <a:gd name="T9" fmla="*/ 112568454 h 1079"/>
                <a:gd name="T10" fmla="*/ 799519660 w 1272"/>
                <a:gd name="T11" fmla="*/ 140238314 h 1079"/>
                <a:gd name="T12" fmla="*/ 799519660 w 1272"/>
                <a:gd name="T13" fmla="*/ 177341875 h 1079"/>
                <a:gd name="T14" fmla="*/ 781248336 w 1272"/>
                <a:gd name="T15" fmla="*/ 216332067 h 1079"/>
                <a:gd name="T16" fmla="*/ 760456857 w 1272"/>
                <a:gd name="T17" fmla="*/ 244002721 h 1079"/>
                <a:gd name="T18" fmla="*/ 737775459 w 1272"/>
                <a:gd name="T19" fmla="*/ 287394887 h 1079"/>
                <a:gd name="T20" fmla="*/ 714464618 w 1272"/>
                <a:gd name="T21" fmla="*/ 340219960 h 1079"/>
                <a:gd name="T22" fmla="*/ 693042901 w 1272"/>
                <a:gd name="T23" fmla="*/ 401849079 h 1079"/>
                <a:gd name="T24" fmla="*/ 691783220 w 1272"/>
                <a:gd name="T25" fmla="*/ 408138477 h 1079"/>
                <a:gd name="T26" fmla="*/ 686742910 w 1272"/>
                <a:gd name="T27" fmla="*/ 423860088 h 1079"/>
                <a:gd name="T28" fmla="*/ 678552207 w 1272"/>
                <a:gd name="T29" fmla="*/ 451530742 h 1079"/>
                <a:gd name="T30" fmla="*/ 667211111 w 1272"/>
                <a:gd name="T31" fmla="*/ 489891231 h 1079"/>
                <a:gd name="T32" fmla="*/ 653980891 w 1272"/>
                <a:gd name="T33" fmla="*/ 539572795 h 1079"/>
                <a:gd name="T34" fmla="*/ 638229722 w 1272"/>
                <a:gd name="T35" fmla="*/ 599944193 h 1079"/>
                <a:gd name="T36" fmla="*/ 620588635 w 1272"/>
                <a:gd name="T37" fmla="*/ 644594080 h 1079"/>
                <a:gd name="T38" fmla="*/ 597277000 w 1272"/>
                <a:gd name="T39" fmla="*/ 666604989 h 1079"/>
                <a:gd name="T40" fmla="*/ 568294818 w 1272"/>
                <a:gd name="T41" fmla="*/ 676037897 h 1079"/>
                <a:gd name="T42" fmla="*/ 528602571 w 1272"/>
                <a:gd name="T43" fmla="*/ 677295617 h 1079"/>
                <a:gd name="T44" fmla="*/ 492060716 w 1272"/>
                <a:gd name="T45" fmla="*/ 671007013 h 1079"/>
                <a:gd name="T46" fmla="*/ 472528917 w 1272"/>
                <a:gd name="T47" fmla="*/ 657800943 h 1079"/>
                <a:gd name="T48" fmla="*/ 468118844 w 1272"/>
                <a:gd name="T49" fmla="*/ 637676615 h 1079"/>
                <a:gd name="T50" fmla="*/ 469379318 w 1272"/>
                <a:gd name="T51" fmla="*/ 602459635 h 1079"/>
                <a:gd name="T52" fmla="*/ 483870013 w 1272"/>
                <a:gd name="T53" fmla="*/ 502469234 h 1079"/>
                <a:gd name="T54" fmla="*/ 497101026 w 1272"/>
                <a:gd name="T55" fmla="*/ 382983265 h 1079"/>
                <a:gd name="T56" fmla="*/ 500250625 w 1272"/>
                <a:gd name="T57" fmla="*/ 306889562 h 1079"/>
                <a:gd name="T58" fmla="*/ 502770780 w 1272"/>
                <a:gd name="T59" fmla="*/ 262239675 h 1079"/>
                <a:gd name="T60" fmla="*/ 502770780 w 1272"/>
                <a:gd name="T61" fmla="*/ 224507254 h 1079"/>
                <a:gd name="T62" fmla="*/ 489540561 w 1272"/>
                <a:gd name="T63" fmla="*/ 201868227 h 1079"/>
                <a:gd name="T64" fmla="*/ 472528917 w 1272"/>
                <a:gd name="T65" fmla="*/ 196837343 h 1079"/>
                <a:gd name="T66" fmla="*/ 410785410 w 1272"/>
                <a:gd name="T67" fmla="*/ 203125948 h 1079"/>
                <a:gd name="T68" fmla="*/ 318169902 w 1272"/>
                <a:gd name="T69" fmla="*/ 225764975 h 1079"/>
                <a:gd name="T70" fmla="*/ 233114066 w 1272"/>
                <a:gd name="T71" fmla="*/ 246518163 h 1079"/>
                <a:gd name="T72" fmla="*/ 168850454 w 1272"/>
                <a:gd name="T73" fmla="*/ 259724233 h 1079"/>
                <a:gd name="T74" fmla="*/ 126638051 w 1272"/>
                <a:gd name="T75" fmla="*/ 264126256 h 1079"/>
                <a:gd name="T76" fmla="*/ 91986089 w 1272"/>
                <a:gd name="T77" fmla="*/ 257208791 h 1079"/>
                <a:gd name="T78" fmla="*/ 66154299 w 1272"/>
                <a:gd name="T79" fmla="*/ 242745000 h 1079"/>
                <a:gd name="T80" fmla="*/ 40952734 w 1272"/>
                <a:gd name="T81" fmla="*/ 220734091 h 1079"/>
                <a:gd name="T82" fmla="*/ 18271330 w 1272"/>
                <a:gd name="T83" fmla="*/ 203754808 h 1079"/>
                <a:gd name="T84" fmla="*/ 3150393 w 1272"/>
                <a:gd name="T85" fmla="*/ 190547945 h 1079"/>
                <a:gd name="T86" fmla="*/ 0 w 1272"/>
                <a:gd name="T87" fmla="*/ 181115038 h 1079"/>
                <a:gd name="T88" fmla="*/ 3150393 w 1272"/>
                <a:gd name="T89" fmla="*/ 166651247 h 1079"/>
                <a:gd name="T90" fmla="*/ 22681404 w 1272"/>
                <a:gd name="T91" fmla="*/ 155960619 h 1079"/>
                <a:gd name="T92" fmla="*/ 93245770 w 1272"/>
                <a:gd name="T93" fmla="*/ 148413501 h 1079"/>
                <a:gd name="T94" fmla="*/ 173890764 w 1272"/>
                <a:gd name="T95" fmla="*/ 136465152 h 1079"/>
                <a:gd name="T96" fmla="*/ 259576093 w 1272"/>
                <a:gd name="T97" fmla="*/ 116970477 h 1079"/>
                <a:gd name="T98" fmla="*/ 389364487 w 1272"/>
                <a:gd name="T99" fmla="*/ 74836007 h 1079"/>
                <a:gd name="T100" fmla="*/ 499621182 w 1272"/>
                <a:gd name="T101" fmla="*/ 20752402 h 1079"/>
                <a:gd name="T102" fmla="*/ 539313429 w 1272"/>
                <a:gd name="T103" fmla="*/ 1257721 h 107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72"/>
                <a:gd name="T157" fmla="*/ 0 h 1079"/>
                <a:gd name="T158" fmla="*/ 1272 w 1272"/>
                <a:gd name="T159" fmla="*/ 1079 h 107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72" h="1079">
                  <a:moveTo>
                    <a:pt x="875" y="0"/>
                  </a:moveTo>
                  <a:lnTo>
                    <a:pt x="887" y="0"/>
                  </a:lnTo>
                  <a:lnTo>
                    <a:pt x="898" y="2"/>
                  </a:lnTo>
                  <a:lnTo>
                    <a:pt x="912" y="4"/>
                  </a:lnTo>
                  <a:lnTo>
                    <a:pt x="925" y="6"/>
                  </a:lnTo>
                  <a:lnTo>
                    <a:pt x="940" y="10"/>
                  </a:lnTo>
                  <a:lnTo>
                    <a:pt x="958" y="15"/>
                  </a:lnTo>
                  <a:lnTo>
                    <a:pt x="975" y="21"/>
                  </a:lnTo>
                  <a:lnTo>
                    <a:pt x="992" y="27"/>
                  </a:lnTo>
                  <a:lnTo>
                    <a:pt x="1011" y="35"/>
                  </a:lnTo>
                  <a:lnTo>
                    <a:pt x="1033" y="44"/>
                  </a:lnTo>
                  <a:lnTo>
                    <a:pt x="1054" y="52"/>
                  </a:lnTo>
                  <a:lnTo>
                    <a:pt x="1075" y="63"/>
                  </a:lnTo>
                  <a:lnTo>
                    <a:pt x="1098" y="73"/>
                  </a:lnTo>
                  <a:lnTo>
                    <a:pt x="1123" y="86"/>
                  </a:lnTo>
                  <a:lnTo>
                    <a:pt x="1148" y="100"/>
                  </a:lnTo>
                  <a:lnTo>
                    <a:pt x="1175" y="113"/>
                  </a:lnTo>
                  <a:lnTo>
                    <a:pt x="1186" y="121"/>
                  </a:lnTo>
                  <a:lnTo>
                    <a:pt x="1198" y="129"/>
                  </a:lnTo>
                  <a:lnTo>
                    <a:pt x="1207" y="138"/>
                  </a:lnTo>
                  <a:lnTo>
                    <a:pt x="1217" y="146"/>
                  </a:lnTo>
                  <a:lnTo>
                    <a:pt x="1224" y="154"/>
                  </a:lnTo>
                  <a:lnTo>
                    <a:pt x="1234" y="163"/>
                  </a:lnTo>
                  <a:lnTo>
                    <a:pt x="1240" y="171"/>
                  </a:lnTo>
                  <a:lnTo>
                    <a:pt x="1248" y="179"/>
                  </a:lnTo>
                  <a:lnTo>
                    <a:pt x="1253" y="188"/>
                  </a:lnTo>
                  <a:lnTo>
                    <a:pt x="1259" y="196"/>
                  </a:lnTo>
                  <a:lnTo>
                    <a:pt x="1263" y="205"/>
                  </a:lnTo>
                  <a:lnTo>
                    <a:pt x="1267" y="213"/>
                  </a:lnTo>
                  <a:lnTo>
                    <a:pt x="1269" y="223"/>
                  </a:lnTo>
                  <a:lnTo>
                    <a:pt x="1271" y="232"/>
                  </a:lnTo>
                  <a:lnTo>
                    <a:pt x="1272" y="242"/>
                  </a:lnTo>
                  <a:lnTo>
                    <a:pt x="1272" y="252"/>
                  </a:lnTo>
                  <a:lnTo>
                    <a:pt x="1272" y="267"/>
                  </a:lnTo>
                  <a:lnTo>
                    <a:pt x="1269" y="282"/>
                  </a:lnTo>
                  <a:lnTo>
                    <a:pt x="1265" y="298"/>
                  </a:lnTo>
                  <a:lnTo>
                    <a:pt x="1259" y="313"/>
                  </a:lnTo>
                  <a:lnTo>
                    <a:pt x="1251" y="328"/>
                  </a:lnTo>
                  <a:lnTo>
                    <a:pt x="1246" y="336"/>
                  </a:lnTo>
                  <a:lnTo>
                    <a:pt x="1240" y="344"/>
                  </a:lnTo>
                  <a:lnTo>
                    <a:pt x="1234" y="351"/>
                  </a:lnTo>
                  <a:lnTo>
                    <a:pt x="1228" y="359"/>
                  </a:lnTo>
                  <a:lnTo>
                    <a:pt x="1223" y="367"/>
                  </a:lnTo>
                  <a:lnTo>
                    <a:pt x="1215" y="376"/>
                  </a:lnTo>
                  <a:lnTo>
                    <a:pt x="1207" y="388"/>
                  </a:lnTo>
                  <a:lnTo>
                    <a:pt x="1200" y="401"/>
                  </a:lnTo>
                  <a:lnTo>
                    <a:pt x="1192" y="415"/>
                  </a:lnTo>
                  <a:lnTo>
                    <a:pt x="1184" y="428"/>
                  </a:lnTo>
                  <a:lnTo>
                    <a:pt x="1176" y="442"/>
                  </a:lnTo>
                  <a:lnTo>
                    <a:pt x="1171" y="457"/>
                  </a:lnTo>
                  <a:lnTo>
                    <a:pt x="1163" y="472"/>
                  </a:lnTo>
                  <a:lnTo>
                    <a:pt x="1155" y="490"/>
                  </a:lnTo>
                  <a:lnTo>
                    <a:pt x="1148" y="505"/>
                  </a:lnTo>
                  <a:lnTo>
                    <a:pt x="1140" y="522"/>
                  </a:lnTo>
                  <a:lnTo>
                    <a:pt x="1134" y="541"/>
                  </a:lnTo>
                  <a:lnTo>
                    <a:pt x="1127" y="559"/>
                  </a:lnTo>
                  <a:lnTo>
                    <a:pt x="1119" y="578"/>
                  </a:lnTo>
                  <a:lnTo>
                    <a:pt x="1113" y="599"/>
                  </a:lnTo>
                  <a:lnTo>
                    <a:pt x="1105" y="618"/>
                  </a:lnTo>
                  <a:lnTo>
                    <a:pt x="1100" y="639"/>
                  </a:lnTo>
                  <a:lnTo>
                    <a:pt x="1100" y="641"/>
                  </a:lnTo>
                  <a:lnTo>
                    <a:pt x="1100" y="643"/>
                  </a:lnTo>
                  <a:lnTo>
                    <a:pt x="1098" y="645"/>
                  </a:lnTo>
                  <a:lnTo>
                    <a:pt x="1098" y="649"/>
                  </a:lnTo>
                  <a:lnTo>
                    <a:pt x="1096" y="653"/>
                  </a:lnTo>
                  <a:lnTo>
                    <a:pt x="1094" y="657"/>
                  </a:lnTo>
                  <a:lnTo>
                    <a:pt x="1094" y="662"/>
                  </a:lnTo>
                  <a:lnTo>
                    <a:pt x="1092" y="668"/>
                  </a:lnTo>
                  <a:lnTo>
                    <a:pt x="1090" y="674"/>
                  </a:lnTo>
                  <a:lnTo>
                    <a:pt x="1088" y="682"/>
                  </a:lnTo>
                  <a:lnTo>
                    <a:pt x="1084" y="689"/>
                  </a:lnTo>
                  <a:lnTo>
                    <a:pt x="1082" y="699"/>
                  </a:lnTo>
                  <a:lnTo>
                    <a:pt x="1080" y="708"/>
                  </a:lnTo>
                  <a:lnTo>
                    <a:pt x="1077" y="718"/>
                  </a:lnTo>
                  <a:lnTo>
                    <a:pt x="1075" y="729"/>
                  </a:lnTo>
                  <a:lnTo>
                    <a:pt x="1071" y="741"/>
                  </a:lnTo>
                  <a:lnTo>
                    <a:pt x="1067" y="753"/>
                  </a:lnTo>
                  <a:lnTo>
                    <a:pt x="1063" y="766"/>
                  </a:lnTo>
                  <a:lnTo>
                    <a:pt x="1059" y="779"/>
                  </a:lnTo>
                  <a:lnTo>
                    <a:pt x="1056" y="793"/>
                  </a:lnTo>
                  <a:lnTo>
                    <a:pt x="1052" y="808"/>
                  </a:lnTo>
                  <a:lnTo>
                    <a:pt x="1048" y="824"/>
                  </a:lnTo>
                  <a:lnTo>
                    <a:pt x="1044" y="841"/>
                  </a:lnTo>
                  <a:lnTo>
                    <a:pt x="1038" y="858"/>
                  </a:lnTo>
                  <a:lnTo>
                    <a:pt x="1034" y="875"/>
                  </a:lnTo>
                  <a:lnTo>
                    <a:pt x="1029" y="895"/>
                  </a:lnTo>
                  <a:lnTo>
                    <a:pt x="1023" y="914"/>
                  </a:lnTo>
                  <a:lnTo>
                    <a:pt x="1019" y="933"/>
                  </a:lnTo>
                  <a:lnTo>
                    <a:pt x="1013" y="954"/>
                  </a:lnTo>
                  <a:lnTo>
                    <a:pt x="1008" y="975"/>
                  </a:lnTo>
                  <a:lnTo>
                    <a:pt x="1002" y="996"/>
                  </a:lnTo>
                  <a:lnTo>
                    <a:pt x="996" y="1008"/>
                  </a:lnTo>
                  <a:lnTo>
                    <a:pt x="990" y="1017"/>
                  </a:lnTo>
                  <a:lnTo>
                    <a:pt x="985" y="1025"/>
                  </a:lnTo>
                  <a:lnTo>
                    <a:pt x="979" y="1033"/>
                  </a:lnTo>
                  <a:lnTo>
                    <a:pt x="971" y="1040"/>
                  </a:lnTo>
                  <a:lnTo>
                    <a:pt x="963" y="1048"/>
                  </a:lnTo>
                  <a:lnTo>
                    <a:pt x="956" y="1054"/>
                  </a:lnTo>
                  <a:lnTo>
                    <a:pt x="948" y="1060"/>
                  </a:lnTo>
                  <a:lnTo>
                    <a:pt x="940" y="1064"/>
                  </a:lnTo>
                  <a:lnTo>
                    <a:pt x="931" y="1067"/>
                  </a:lnTo>
                  <a:lnTo>
                    <a:pt x="923" y="1071"/>
                  </a:lnTo>
                  <a:lnTo>
                    <a:pt x="913" y="1073"/>
                  </a:lnTo>
                  <a:lnTo>
                    <a:pt x="902" y="1075"/>
                  </a:lnTo>
                  <a:lnTo>
                    <a:pt x="892" y="1077"/>
                  </a:lnTo>
                  <a:lnTo>
                    <a:pt x="881" y="1079"/>
                  </a:lnTo>
                  <a:lnTo>
                    <a:pt x="869" y="1079"/>
                  </a:lnTo>
                  <a:lnTo>
                    <a:pt x="854" y="1079"/>
                  </a:lnTo>
                  <a:lnTo>
                    <a:pt x="839" y="1077"/>
                  </a:lnTo>
                  <a:lnTo>
                    <a:pt x="825" y="1077"/>
                  </a:lnTo>
                  <a:lnTo>
                    <a:pt x="812" y="1075"/>
                  </a:lnTo>
                  <a:lnTo>
                    <a:pt x="802" y="1073"/>
                  </a:lnTo>
                  <a:lnTo>
                    <a:pt x="791" y="1071"/>
                  </a:lnTo>
                  <a:lnTo>
                    <a:pt x="781" y="1067"/>
                  </a:lnTo>
                  <a:lnTo>
                    <a:pt x="773" y="1064"/>
                  </a:lnTo>
                  <a:lnTo>
                    <a:pt x="766" y="1062"/>
                  </a:lnTo>
                  <a:lnTo>
                    <a:pt x="760" y="1056"/>
                  </a:lnTo>
                  <a:lnTo>
                    <a:pt x="754" y="1052"/>
                  </a:lnTo>
                  <a:lnTo>
                    <a:pt x="750" y="1046"/>
                  </a:lnTo>
                  <a:lnTo>
                    <a:pt x="746" y="1040"/>
                  </a:lnTo>
                  <a:lnTo>
                    <a:pt x="745" y="1035"/>
                  </a:lnTo>
                  <a:lnTo>
                    <a:pt x="743" y="1029"/>
                  </a:lnTo>
                  <a:lnTo>
                    <a:pt x="743" y="1023"/>
                  </a:lnTo>
                  <a:lnTo>
                    <a:pt x="743" y="1014"/>
                  </a:lnTo>
                  <a:lnTo>
                    <a:pt x="743" y="1006"/>
                  </a:lnTo>
                  <a:lnTo>
                    <a:pt x="743" y="996"/>
                  </a:lnTo>
                  <a:lnTo>
                    <a:pt x="743" y="985"/>
                  </a:lnTo>
                  <a:lnTo>
                    <a:pt x="745" y="971"/>
                  </a:lnTo>
                  <a:lnTo>
                    <a:pt x="745" y="958"/>
                  </a:lnTo>
                  <a:lnTo>
                    <a:pt x="746" y="944"/>
                  </a:lnTo>
                  <a:lnTo>
                    <a:pt x="748" y="927"/>
                  </a:lnTo>
                  <a:lnTo>
                    <a:pt x="754" y="883"/>
                  </a:lnTo>
                  <a:lnTo>
                    <a:pt x="760" y="841"/>
                  </a:lnTo>
                  <a:lnTo>
                    <a:pt x="768" y="799"/>
                  </a:lnTo>
                  <a:lnTo>
                    <a:pt x="773" y="758"/>
                  </a:lnTo>
                  <a:lnTo>
                    <a:pt x="777" y="720"/>
                  </a:lnTo>
                  <a:lnTo>
                    <a:pt x="783" y="682"/>
                  </a:lnTo>
                  <a:lnTo>
                    <a:pt x="785" y="643"/>
                  </a:lnTo>
                  <a:lnTo>
                    <a:pt x="789" y="609"/>
                  </a:lnTo>
                  <a:lnTo>
                    <a:pt x="791" y="572"/>
                  </a:lnTo>
                  <a:lnTo>
                    <a:pt x="793" y="536"/>
                  </a:lnTo>
                  <a:lnTo>
                    <a:pt x="793" y="520"/>
                  </a:lnTo>
                  <a:lnTo>
                    <a:pt x="794" y="503"/>
                  </a:lnTo>
                  <a:lnTo>
                    <a:pt x="794" y="488"/>
                  </a:lnTo>
                  <a:lnTo>
                    <a:pt x="796" y="472"/>
                  </a:lnTo>
                  <a:lnTo>
                    <a:pt x="796" y="457"/>
                  </a:lnTo>
                  <a:lnTo>
                    <a:pt x="798" y="443"/>
                  </a:lnTo>
                  <a:lnTo>
                    <a:pt x="798" y="430"/>
                  </a:lnTo>
                  <a:lnTo>
                    <a:pt x="798" y="417"/>
                  </a:lnTo>
                  <a:lnTo>
                    <a:pt x="798" y="403"/>
                  </a:lnTo>
                  <a:lnTo>
                    <a:pt x="800" y="392"/>
                  </a:lnTo>
                  <a:lnTo>
                    <a:pt x="800" y="380"/>
                  </a:lnTo>
                  <a:lnTo>
                    <a:pt x="800" y="371"/>
                  </a:lnTo>
                  <a:lnTo>
                    <a:pt x="798" y="357"/>
                  </a:lnTo>
                  <a:lnTo>
                    <a:pt x="796" y="346"/>
                  </a:lnTo>
                  <a:lnTo>
                    <a:pt x="793" y="336"/>
                  </a:lnTo>
                  <a:lnTo>
                    <a:pt x="787" y="328"/>
                  </a:lnTo>
                  <a:lnTo>
                    <a:pt x="783" y="324"/>
                  </a:lnTo>
                  <a:lnTo>
                    <a:pt x="777" y="321"/>
                  </a:lnTo>
                  <a:lnTo>
                    <a:pt x="773" y="319"/>
                  </a:lnTo>
                  <a:lnTo>
                    <a:pt x="768" y="317"/>
                  </a:lnTo>
                  <a:lnTo>
                    <a:pt x="762" y="315"/>
                  </a:lnTo>
                  <a:lnTo>
                    <a:pt x="756" y="315"/>
                  </a:lnTo>
                  <a:lnTo>
                    <a:pt x="750" y="313"/>
                  </a:lnTo>
                  <a:lnTo>
                    <a:pt x="743" y="313"/>
                  </a:lnTo>
                  <a:lnTo>
                    <a:pt x="722" y="315"/>
                  </a:lnTo>
                  <a:lnTo>
                    <a:pt x="700" y="315"/>
                  </a:lnTo>
                  <a:lnTo>
                    <a:pt x="677" y="319"/>
                  </a:lnTo>
                  <a:lnTo>
                    <a:pt x="652" y="323"/>
                  </a:lnTo>
                  <a:lnTo>
                    <a:pt x="626" y="328"/>
                  </a:lnTo>
                  <a:lnTo>
                    <a:pt x="597" y="334"/>
                  </a:lnTo>
                  <a:lnTo>
                    <a:pt x="566" y="342"/>
                  </a:lnTo>
                  <a:lnTo>
                    <a:pt x="535" y="351"/>
                  </a:lnTo>
                  <a:lnTo>
                    <a:pt x="505" y="359"/>
                  </a:lnTo>
                  <a:lnTo>
                    <a:pt x="474" y="367"/>
                  </a:lnTo>
                  <a:lnTo>
                    <a:pt x="447" y="374"/>
                  </a:lnTo>
                  <a:lnTo>
                    <a:pt x="420" y="380"/>
                  </a:lnTo>
                  <a:lnTo>
                    <a:pt x="393" y="386"/>
                  </a:lnTo>
                  <a:lnTo>
                    <a:pt x="370" y="392"/>
                  </a:lnTo>
                  <a:lnTo>
                    <a:pt x="347" y="397"/>
                  </a:lnTo>
                  <a:lnTo>
                    <a:pt x="324" y="401"/>
                  </a:lnTo>
                  <a:lnTo>
                    <a:pt x="305" y="407"/>
                  </a:lnTo>
                  <a:lnTo>
                    <a:pt x="286" y="411"/>
                  </a:lnTo>
                  <a:lnTo>
                    <a:pt x="268" y="413"/>
                  </a:lnTo>
                  <a:lnTo>
                    <a:pt x="251" y="415"/>
                  </a:lnTo>
                  <a:lnTo>
                    <a:pt x="236" y="417"/>
                  </a:lnTo>
                  <a:lnTo>
                    <a:pt x="222" y="419"/>
                  </a:lnTo>
                  <a:lnTo>
                    <a:pt x="211" y="420"/>
                  </a:lnTo>
                  <a:lnTo>
                    <a:pt x="201" y="420"/>
                  </a:lnTo>
                  <a:lnTo>
                    <a:pt x="186" y="419"/>
                  </a:lnTo>
                  <a:lnTo>
                    <a:pt x="171" y="417"/>
                  </a:lnTo>
                  <a:lnTo>
                    <a:pt x="161" y="415"/>
                  </a:lnTo>
                  <a:lnTo>
                    <a:pt x="153" y="411"/>
                  </a:lnTo>
                  <a:lnTo>
                    <a:pt x="146" y="409"/>
                  </a:lnTo>
                  <a:lnTo>
                    <a:pt x="138" y="405"/>
                  </a:lnTo>
                  <a:lnTo>
                    <a:pt x="128" y="401"/>
                  </a:lnTo>
                  <a:lnTo>
                    <a:pt x="121" y="395"/>
                  </a:lnTo>
                  <a:lnTo>
                    <a:pt x="113" y="392"/>
                  </a:lnTo>
                  <a:lnTo>
                    <a:pt x="105" y="386"/>
                  </a:lnTo>
                  <a:lnTo>
                    <a:pt x="98" y="380"/>
                  </a:lnTo>
                  <a:lnTo>
                    <a:pt x="90" y="372"/>
                  </a:lnTo>
                  <a:lnTo>
                    <a:pt x="82" y="365"/>
                  </a:lnTo>
                  <a:lnTo>
                    <a:pt x="75" y="357"/>
                  </a:lnTo>
                  <a:lnTo>
                    <a:pt x="65" y="351"/>
                  </a:lnTo>
                  <a:lnTo>
                    <a:pt x="55" y="346"/>
                  </a:lnTo>
                  <a:lnTo>
                    <a:pt x="48" y="340"/>
                  </a:lnTo>
                  <a:lnTo>
                    <a:pt x="40" y="334"/>
                  </a:lnTo>
                  <a:lnTo>
                    <a:pt x="34" y="330"/>
                  </a:lnTo>
                  <a:lnTo>
                    <a:pt x="29" y="324"/>
                  </a:lnTo>
                  <a:lnTo>
                    <a:pt x="23" y="321"/>
                  </a:lnTo>
                  <a:lnTo>
                    <a:pt x="17" y="315"/>
                  </a:lnTo>
                  <a:lnTo>
                    <a:pt x="13" y="311"/>
                  </a:lnTo>
                  <a:lnTo>
                    <a:pt x="9" y="307"/>
                  </a:lnTo>
                  <a:lnTo>
                    <a:pt x="5" y="303"/>
                  </a:lnTo>
                  <a:lnTo>
                    <a:pt x="4" y="299"/>
                  </a:lnTo>
                  <a:lnTo>
                    <a:pt x="2" y="296"/>
                  </a:lnTo>
                  <a:lnTo>
                    <a:pt x="0" y="294"/>
                  </a:lnTo>
                  <a:lnTo>
                    <a:pt x="0" y="290"/>
                  </a:lnTo>
                  <a:lnTo>
                    <a:pt x="0" y="288"/>
                  </a:lnTo>
                  <a:lnTo>
                    <a:pt x="0" y="282"/>
                  </a:lnTo>
                  <a:lnTo>
                    <a:pt x="0" y="276"/>
                  </a:lnTo>
                  <a:lnTo>
                    <a:pt x="2" y="273"/>
                  </a:lnTo>
                  <a:lnTo>
                    <a:pt x="4" y="269"/>
                  </a:lnTo>
                  <a:lnTo>
                    <a:pt x="5" y="265"/>
                  </a:lnTo>
                  <a:lnTo>
                    <a:pt x="9" y="261"/>
                  </a:lnTo>
                  <a:lnTo>
                    <a:pt x="11" y="257"/>
                  </a:lnTo>
                  <a:lnTo>
                    <a:pt x="15" y="255"/>
                  </a:lnTo>
                  <a:lnTo>
                    <a:pt x="25" y="250"/>
                  </a:lnTo>
                  <a:lnTo>
                    <a:pt x="36" y="248"/>
                  </a:lnTo>
                  <a:lnTo>
                    <a:pt x="48" y="246"/>
                  </a:lnTo>
                  <a:lnTo>
                    <a:pt x="63" y="244"/>
                  </a:lnTo>
                  <a:lnTo>
                    <a:pt x="92" y="242"/>
                  </a:lnTo>
                  <a:lnTo>
                    <a:pt x="119" y="238"/>
                  </a:lnTo>
                  <a:lnTo>
                    <a:pt x="148" y="236"/>
                  </a:lnTo>
                  <a:lnTo>
                    <a:pt x="174" y="232"/>
                  </a:lnTo>
                  <a:lnTo>
                    <a:pt x="199" y="228"/>
                  </a:lnTo>
                  <a:lnTo>
                    <a:pt x="226" y="225"/>
                  </a:lnTo>
                  <a:lnTo>
                    <a:pt x="251" y="221"/>
                  </a:lnTo>
                  <a:lnTo>
                    <a:pt x="276" y="217"/>
                  </a:lnTo>
                  <a:lnTo>
                    <a:pt x="299" y="213"/>
                  </a:lnTo>
                  <a:lnTo>
                    <a:pt x="324" y="207"/>
                  </a:lnTo>
                  <a:lnTo>
                    <a:pt x="347" y="204"/>
                  </a:lnTo>
                  <a:lnTo>
                    <a:pt x="368" y="198"/>
                  </a:lnTo>
                  <a:lnTo>
                    <a:pt x="412" y="186"/>
                  </a:lnTo>
                  <a:lnTo>
                    <a:pt x="455" y="175"/>
                  </a:lnTo>
                  <a:lnTo>
                    <a:pt x="495" y="163"/>
                  </a:lnTo>
                  <a:lnTo>
                    <a:pt x="537" y="150"/>
                  </a:lnTo>
                  <a:lnTo>
                    <a:pt x="578" y="134"/>
                  </a:lnTo>
                  <a:lnTo>
                    <a:pt x="618" y="119"/>
                  </a:lnTo>
                  <a:lnTo>
                    <a:pt x="658" y="102"/>
                  </a:lnTo>
                  <a:lnTo>
                    <a:pt x="698" y="84"/>
                  </a:lnTo>
                  <a:lnTo>
                    <a:pt x="737" y="65"/>
                  </a:lnTo>
                  <a:lnTo>
                    <a:pt x="777" y="44"/>
                  </a:lnTo>
                  <a:lnTo>
                    <a:pt x="793" y="33"/>
                  </a:lnTo>
                  <a:lnTo>
                    <a:pt x="806" y="23"/>
                  </a:lnTo>
                  <a:lnTo>
                    <a:pt x="819" y="15"/>
                  </a:lnTo>
                  <a:lnTo>
                    <a:pt x="833" y="10"/>
                  </a:lnTo>
                  <a:lnTo>
                    <a:pt x="844" y="6"/>
                  </a:lnTo>
                  <a:lnTo>
                    <a:pt x="856" y="2"/>
                  </a:lnTo>
                  <a:lnTo>
                    <a:pt x="865" y="0"/>
                  </a:lnTo>
                  <a:lnTo>
                    <a:pt x="87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40" name="Freeform 33"/>
            <p:cNvSpPr>
              <a:spLocks/>
            </p:cNvSpPr>
            <p:nvPr/>
          </p:nvSpPr>
          <p:spPr bwMode="auto">
            <a:xfrm>
              <a:off x="7080250" y="4159250"/>
              <a:ext cx="712788" cy="246062"/>
            </a:xfrm>
            <a:custGeom>
              <a:avLst/>
              <a:gdLst>
                <a:gd name="T0" fmla="*/ 381174094 w 898"/>
                <a:gd name="T1" fmla="*/ 1268533 h 309"/>
                <a:gd name="T2" fmla="*/ 401335353 w 898"/>
                <a:gd name="T3" fmla="*/ 5073336 h 309"/>
                <a:gd name="T4" fmla="*/ 424647106 w 898"/>
                <a:gd name="T5" fmla="*/ 12048277 h 309"/>
                <a:gd name="T6" fmla="*/ 449848679 w 898"/>
                <a:gd name="T7" fmla="*/ 22194153 h 309"/>
                <a:gd name="T8" fmla="*/ 477570410 w 898"/>
                <a:gd name="T9" fmla="*/ 34242433 h 309"/>
                <a:gd name="T10" fmla="*/ 505292141 w 898"/>
                <a:gd name="T11" fmla="*/ 50095508 h 309"/>
                <a:gd name="T12" fmla="*/ 527343319 w 898"/>
                <a:gd name="T13" fmla="*/ 67217129 h 309"/>
                <a:gd name="T14" fmla="*/ 544354182 w 898"/>
                <a:gd name="T15" fmla="*/ 84337941 h 309"/>
                <a:gd name="T16" fmla="*/ 556325525 w 898"/>
                <a:gd name="T17" fmla="*/ 100191017 h 309"/>
                <a:gd name="T18" fmla="*/ 563885997 w 898"/>
                <a:gd name="T19" fmla="*/ 114775585 h 309"/>
                <a:gd name="T20" fmla="*/ 565775916 w 898"/>
                <a:gd name="T21" fmla="*/ 128092391 h 309"/>
                <a:gd name="T22" fmla="*/ 562625521 w 898"/>
                <a:gd name="T23" fmla="*/ 137604396 h 309"/>
                <a:gd name="T24" fmla="*/ 553805368 w 898"/>
                <a:gd name="T25" fmla="*/ 142676934 h 309"/>
                <a:gd name="T26" fmla="*/ 526083637 w 898"/>
                <a:gd name="T27" fmla="*/ 143945467 h 309"/>
                <a:gd name="T28" fmla="*/ 474420015 w 898"/>
                <a:gd name="T29" fmla="*/ 146481736 h 309"/>
                <a:gd name="T30" fmla="*/ 423386630 w 898"/>
                <a:gd name="T31" fmla="*/ 152188938 h 309"/>
                <a:gd name="T32" fmla="*/ 383694252 w 898"/>
                <a:gd name="T33" fmla="*/ 159798542 h 309"/>
                <a:gd name="T34" fmla="*/ 350932206 w 898"/>
                <a:gd name="T35" fmla="*/ 164237212 h 309"/>
                <a:gd name="T36" fmla="*/ 323210476 w 898"/>
                <a:gd name="T37" fmla="*/ 169310547 h 309"/>
                <a:gd name="T38" fmla="*/ 297378664 w 898"/>
                <a:gd name="T39" fmla="*/ 173115349 h 309"/>
                <a:gd name="T40" fmla="*/ 275957724 w 898"/>
                <a:gd name="T41" fmla="*/ 176919354 h 309"/>
                <a:gd name="T42" fmla="*/ 256425909 w 898"/>
                <a:gd name="T43" fmla="*/ 180090288 h 309"/>
                <a:gd name="T44" fmla="*/ 240675521 w 898"/>
                <a:gd name="T45" fmla="*/ 182626557 h 309"/>
                <a:gd name="T46" fmla="*/ 229964654 w 898"/>
                <a:gd name="T47" fmla="*/ 185163622 h 309"/>
                <a:gd name="T48" fmla="*/ 219884025 w 898"/>
                <a:gd name="T49" fmla="*/ 186431359 h 309"/>
                <a:gd name="T50" fmla="*/ 215473948 w 898"/>
                <a:gd name="T51" fmla="*/ 187699892 h 309"/>
                <a:gd name="T52" fmla="*/ 214213472 w 898"/>
                <a:gd name="T53" fmla="*/ 187699892 h 309"/>
                <a:gd name="T54" fmla="*/ 177671538 w 898"/>
                <a:gd name="T55" fmla="*/ 192772430 h 309"/>
                <a:gd name="T56" fmla="*/ 148689332 w 898"/>
                <a:gd name="T57" fmla="*/ 194674831 h 309"/>
                <a:gd name="T58" fmla="*/ 124748234 w 898"/>
                <a:gd name="T59" fmla="*/ 194674831 h 309"/>
                <a:gd name="T60" fmla="*/ 97026479 w 898"/>
                <a:gd name="T61" fmla="*/ 193407094 h 309"/>
                <a:gd name="T62" fmla="*/ 72454350 w 898"/>
                <a:gd name="T63" fmla="*/ 188968424 h 309"/>
                <a:gd name="T64" fmla="*/ 52923329 w 898"/>
                <a:gd name="T65" fmla="*/ 182626557 h 309"/>
                <a:gd name="T66" fmla="*/ 37802372 w 898"/>
                <a:gd name="T67" fmla="*/ 174383085 h 309"/>
                <a:gd name="T68" fmla="*/ 25201580 w 898"/>
                <a:gd name="T69" fmla="*/ 162969476 h 309"/>
                <a:gd name="T70" fmla="*/ 9450395 w 898"/>
                <a:gd name="T71" fmla="*/ 141409197 h 309"/>
                <a:gd name="T72" fmla="*/ 1260476 w 898"/>
                <a:gd name="T73" fmla="*/ 119215051 h 309"/>
                <a:gd name="T74" fmla="*/ 0 w 898"/>
                <a:gd name="T75" fmla="*/ 100191017 h 309"/>
                <a:gd name="T76" fmla="*/ 2520158 w 898"/>
                <a:gd name="T77" fmla="*/ 87508875 h 309"/>
                <a:gd name="T78" fmla="*/ 8190713 w 898"/>
                <a:gd name="T79" fmla="*/ 79265403 h 309"/>
                <a:gd name="T80" fmla="*/ 17010870 w 898"/>
                <a:gd name="T81" fmla="*/ 72923536 h 309"/>
                <a:gd name="T82" fmla="*/ 28982219 w 898"/>
                <a:gd name="T83" fmla="*/ 69753398 h 309"/>
                <a:gd name="T84" fmla="*/ 43472925 w 898"/>
                <a:gd name="T85" fmla="*/ 68484866 h 309"/>
                <a:gd name="T86" fmla="*/ 137978465 w 898"/>
                <a:gd name="T87" fmla="*/ 52631790 h 309"/>
                <a:gd name="T88" fmla="*/ 228704179 w 898"/>
                <a:gd name="T89" fmla="*/ 32973900 h 309"/>
                <a:gd name="T90" fmla="*/ 301159297 w 898"/>
                <a:gd name="T91" fmla="*/ 12048277 h 309"/>
                <a:gd name="T92" fmla="*/ 337701182 w 898"/>
                <a:gd name="T93" fmla="*/ 3804803 h 309"/>
                <a:gd name="T94" fmla="*/ 352192682 w 898"/>
                <a:gd name="T95" fmla="*/ 1268533 h 309"/>
                <a:gd name="T96" fmla="*/ 364163231 w 898"/>
                <a:gd name="T97" fmla="*/ 0 h 309"/>
                <a:gd name="T98" fmla="*/ 369833783 w 898"/>
                <a:gd name="T99" fmla="*/ 0 h 3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98"/>
                <a:gd name="T151" fmla="*/ 0 h 309"/>
                <a:gd name="T152" fmla="*/ 898 w 898"/>
                <a:gd name="T153" fmla="*/ 309 h 3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98" h="309">
                  <a:moveTo>
                    <a:pt x="587" y="0"/>
                  </a:moveTo>
                  <a:lnTo>
                    <a:pt x="595" y="0"/>
                  </a:lnTo>
                  <a:lnTo>
                    <a:pt x="605" y="2"/>
                  </a:lnTo>
                  <a:lnTo>
                    <a:pt x="616" y="4"/>
                  </a:lnTo>
                  <a:lnTo>
                    <a:pt x="626" y="6"/>
                  </a:lnTo>
                  <a:lnTo>
                    <a:pt x="637" y="8"/>
                  </a:lnTo>
                  <a:lnTo>
                    <a:pt x="649" y="12"/>
                  </a:lnTo>
                  <a:lnTo>
                    <a:pt x="660" y="14"/>
                  </a:lnTo>
                  <a:lnTo>
                    <a:pt x="674" y="19"/>
                  </a:lnTo>
                  <a:lnTo>
                    <a:pt x="685" y="23"/>
                  </a:lnTo>
                  <a:lnTo>
                    <a:pt x="699" y="29"/>
                  </a:lnTo>
                  <a:lnTo>
                    <a:pt x="714" y="35"/>
                  </a:lnTo>
                  <a:lnTo>
                    <a:pt x="728" y="41"/>
                  </a:lnTo>
                  <a:lnTo>
                    <a:pt x="743" y="46"/>
                  </a:lnTo>
                  <a:lnTo>
                    <a:pt x="758" y="54"/>
                  </a:lnTo>
                  <a:lnTo>
                    <a:pt x="774" y="62"/>
                  </a:lnTo>
                  <a:lnTo>
                    <a:pt x="789" y="69"/>
                  </a:lnTo>
                  <a:lnTo>
                    <a:pt x="802" y="79"/>
                  </a:lnTo>
                  <a:lnTo>
                    <a:pt x="816" y="89"/>
                  </a:lnTo>
                  <a:lnTo>
                    <a:pt x="827" y="98"/>
                  </a:lnTo>
                  <a:lnTo>
                    <a:pt x="837" y="106"/>
                  </a:lnTo>
                  <a:lnTo>
                    <a:pt x="847" y="115"/>
                  </a:lnTo>
                  <a:lnTo>
                    <a:pt x="856" y="123"/>
                  </a:lnTo>
                  <a:lnTo>
                    <a:pt x="864" y="133"/>
                  </a:lnTo>
                  <a:lnTo>
                    <a:pt x="872" y="140"/>
                  </a:lnTo>
                  <a:lnTo>
                    <a:pt x="877" y="148"/>
                  </a:lnTo>
                  <a:lnTo>
                    <a:pt x="883" y="158"/>
                  </a:lnTo>
                  <a:lnTo>
                    <a:pt x="889" y="165"/>
                  </a:lnTo>
                  <a:lnTo>
                    <a:pt x="893" y="173"/>
                  </a:lnTo>
                  <a:lnTo>
                    <a:pt x="895" y="181"/>
                  </a:lnTo>
                  <a:lnTo>
                    <a:pt x="896" y="186"/>
                  </a:lnTo>
                  <a:lnTo>
                    <a:pt x="898" y="194"/>
                  </a:lnTo>
                  <a:lnTo>
                    <a:pt x="898" y="202"/>
                  </a:lnTo>
                  <a:lnTo>
                    <a:pt x="898" y="208"/>
                  </a:lnTo>
                  <a:lnTo>
                    <a:pt x="896" y="213"/>
                  </a:lnTo>
                  <a:lnTo>
                    <a:pt x="893" y="217"/>
                  </a:lnTo>
                  <a:lnTo>
                    <a:pt x="891" y="221"/>
                  </a:lnTo>
                  <a:lnTo>
                    <a:pt x="885" y="223"/>
                  </a:lnTo>
                  <a:lnTo>
                    <a:pt x="879" y="225"/>
                  </a:lnTo>
                  <a:lnTo>
                    <a:pt x="872" y="227"/>
                  </a:lnTo>
                  <a:lnTo>
                    <a:pt x="864" y="227"/>
                  </a:lnTo>
                  <a:lnTo>
                    <a:pt x="835" y="227"/>
                  </a:lnTo>
                  <a:lnTo>
                    <a:pt x="808" y="229"/>
                  </a:lnTo>
                  <a:lnTo>
                    <a:pt x="779" y="229"/>
                  </a:lnTo>
                  <a:lnTo>
                    <a:pt x="753" y="231"/>
                  </a:lnTo>
                  <a:lnTo>
                    <a:pt x="726" y="234"/>
                  </a:lnTo>
                  <a:lnTo>
                    <a:pt x="697" y="236"/>
                  </a:lnTo>
                  <a:lnTo>
                    <a:pt x="672" y="240"/>
                  </a:lnTo>
                  <a:lnTo>
                    <a:pt x="645" y="246"/>
                  </a:lnTo>
                  <a:lnTo>
                    <a:pt x="626" y="248"/>
                  </a:lnTo>
                  <a:lnTo>
                    <a:pt x="609" y="252"/>
                  </a:lnTo>
                  <a:lnTo>
                    <a:pt x="591" y="254"/>
                  </a:lnTo>
                  <a:lnTo>
                    <a:pt x="574" y="257"/>
                  </a:lnTo>
                  <a:lnTo>
                    <a:pt x="557" y="259"/>
                  </a:lnTo>
                  <a:lnTo>
                    <a:pt x="541" y="261"/>
                  </a:lnTo>
                  <a:lnTo>
                    <a:pt x="526" y="265"/>
                  </a:lnTo>
                  <a:lnTo>
                    <a:pt x="513" y="267"/>
                  </a:lnTo>
                  <a:lnTo>
                    <a:pt x="497" y="269"/>
                  </a:lnTo>
                  <a:lnTo>
                    <a:pt x="484" y="271"/>
                  </a:lnTo>
                  <a:lnTo>
                    <a:pt x="472" y="273"/>
                  </a:lnTo>
                  <a:lnTo>
                    <a:pt x="459" y="275"/>
                  </a:lnTo>
                  <a:lnTo>
                    <a:pt x="447" y="277"/>
                  </a:lnTo>
                  <a:lnTo>
                    <a:pt x="438" y="279"/>
                  </a:lnTo>
                  <a:lnTo>
                    <a:pt x="426" y="280"/>
                  </a:lnTo>
                  <a:lnTo>
                    <a:pt x="417" y="282"/>
                  </a:lnTo>
                  <a:lnTo>
                    <a:pt x="407" y="284"/>
                  </a:lnTo>
                  <a:lnTo>
                    <a:pt x="399" y="286"/>
                  </a:lnTo>
                  <a:lnTo>
                    <a:pt x="390" y="286"/>
                  </a:lnTo>
                  <a:lnTo>
                    <a:pt x="382" y="288"/>
                  </a:lnTo>
                  <a:lnTo>
                    <a:pt x="376" y="290"/>
                  </a:lnTo>
                  <a:lnTo>
                    <a:pt x="371" y="290"/>
                  </a:lnTo>
                  <a:lnTo>
                    <a:pt x="365" y="292"/>
                  </a:lnTo>
                  <a:lnTo>
                    <a:pt x="359" y="292"/>
                  </a:lnTo>
                  <a:lnTo>
                    <a:pt x="353" y="294"/>
                  </a:lnTo>
                  <a:lnTo>
                    <a:pt x="349" y="294"/>
                  </a:lnTo>
                  <a:lnTo>
                    <a:pt x="347" y="294"/>
                  </a:lnTo>
                  <a:lnTo>
                    <a:pt x="344" y="296"/>
                  </a:lnTo>
                  <a:lnTo>
                    <a:pt x="342" y="296"/>
                  </a:lnTo>
                  <a:lnTo>
                    <a:pt x="340" y="296"/>
                  </a:lnTo>
                  <a:lnTo>
                    <a:pt x="319" y="298"/>
                  </a:lnTo>
                  <a:lnTo>
                    <a:pt x="299" y="300"/>
                  </a:lnTo>
                  <a:lnTo>
                    <a:pt x="282" y="304"/>
                  </a:lnTo>
                  <a:lnTo>
                    <a:pt x="265" y="304"/>
                  </a:lnTo>
                  <a:lnTo>
                    <a:pt x="250" y="305"/>
                  </a:lnTo>
                  <a:lnTo>
                    <a:pt x="236" y="307"/>
                  </a:lnTo>
                  <a:lnTo>
                    <a:pt x="225" y="307"/>
                  </a:lnTo>
                  <a:lnTo>
                    <a:pt x="213" y="309"/>
                  </a:lnTo>
                  <a:lnTo>
                    <a:pt x="198" y="307"/>
                  </a:lnTo>
                  <a:lnTo>
                    <a:pt x="182" y="307"/>
                  </a:lnTo>
                  <a:lnTo>
                    <a:pt x="167" y="307"/>
                  </a:lnTo>
                  <a:lnTo>
                    <a:pt x="154" y="305"/>
                  </a:lnTo>
                  <a:lnTo>
                    <a:pt x="140" y="304"/>
                  </a:lnTo>
                  <a:lnTo>
                    <a:pt x="127" y="302"/>
                  </a:lnTo>
                  <a:lnTo>
                    <a:pt x="115" y="298"/>
                  </a:lnTo>
                  <a:lnTo>
                    <a:pt x="104" y="296"/>
                  </a:lnTo>
                  <a:lnTo>
                    <a:pt x="94" y="292"/>
                  </a:lnTo>
                  <a:lnTo>
                    <a:pt x="84" y="288"/>
                  </a:lnTo>
                  <a:lnTo>
                    <a:pt x="75" y="284"/>
                  </a:lnTo>
                  <a:lnTo>
                    <a:pt x="67" y="279"/>
                  </a:lnTo>
                  <a:lnTo>
                    <a:pt x="60" y="275"/>
                  </a:lnTo>
                  <a:lnTo>
                    <a:pt x="52" y="269"/>
                  </a:lnTo>
                  <a:lnTo>
                    <a:pt x="46" y="263"/>
                  </a:lnTo>
                  <a:lnTo>
                    <a:pt x="40" y="257"/>
                  </a:lnTo>
                  <a:lnTo>
                    <a:pt x="31" y="246"/>
                  </a:lnTo>
                  <a:lnTo>
                    <a:pt x="21" y="234"/>
                  </a:lnTo>
                  <a:lnTo>
                    <a:pt x="15" y="223"/>
                  </a:lnTo>
                  <a:lnTo>
                    <a:pt x="10" y="211"/>
                  </a:lnTo>
                  <a:lnTo>
                    <a:pt x="6" y="200"/>
                  </a:lnTo>
                  <a:lnTo>
                    <a:pt x="2" y="188"/>
                  </a:lnTo>
                  <a:lnTo>
                    <a:pt x="0" y="175"/>
                  </a:lnTo>
                  <a:lnTo>
                    <a:pt x="0" y="163"/>
                  </a:lnTo>
                  <a:lnTo>
                    <a:pt x="0" y="158"/>
                  </a:lnTo>
                  <a:lnTo>
                    <a:pt x="0" y="150"/>
                  </a:lnTo>
                  <a:lnTo>
                    <a:pt x="2" y="144"/>
                  </a:lnTo>
                  <a:lnTo>
                    <a:pt x="4" y="138"/>
                  </a:lnTo>
                  <a:lnTo>
                    <a:pt x="6" y="135"/>
                  </a:lnTo>
                  <a:lnTo>
                    <a:pt x="10" y="129"/>
                  </a:lnTo>
                  <a:lnTo>
                    <a:pt x="13" y="125"/>
                  </a:lnTo>
                  <a:lnTo>
                    <a:pt x="17" y="121"/>
                  </a:lnTo>
                  <a:lnTo>
                    <a:pt x="21" y="119"/>
                  </a:lnTo>
                  <a:lnTo>
                    <a:pt x="27" y="115"/>
                  </a:lnTo>
                  <a:lnTo>
                    <a:pt x="33" y="113"/>
                  </a:lnTo>
                  <a:lnTo>
                    <a:pt x="38" y="112"/>
                  </a:lnTo>
                  <a:lnTo>
                    <a:pt x="46" y="110"/>
                  </a:lnTo>
                  <a:lnTo>
                    <a:pt x="52" y="108"/>
                  </a:lnTo>
                  <a:lnTo>
                    <a:pt x="60" y="108"/>
                  </a:lnTo>
                  <a:lnTo>
                    <a:pt x="69" y="108"/>
                  </a:lnTo>
                  <a:lnTo>
                    <a:pt x="121" y="100"/>
                  </a:lnTo>
                  <a:lnTo>
                    <a:pt x="171" y="92"/>
                  </a:lnTo>
                  <a:lnTo>
                    <a:pt x="219" y="83"/>
                  </a:lnTo>
                  <a:lnTo>
                    <a:pt x="269" y="75"/>
                  </a:lnTo>
                  <a:lnTo>
                    <a:pt x="317" y="64"/>
                  </a:lnTo>
                  <a:lnTo>
                    <a:pt x="363" y="52"/>
                  </a:lnTo>
                  <a:lnTo>
                    <a:pt x="409" y="41"/>
                  </a:lnTo>
                  <a:lnTo>
                    <a:pt x="455" y="27"/>
                  </a:lnTo>
                  <a:lnTo>
                    <a:pt x="478" y="19"/>
                  </a:lnTo>
                  <a:lnTo>
                    <a:pt x="499" y="14"/>
                  </a:lnTo>
                  <a:lnTo>
                    <a:pt x="518" y="10"/>
                  </a:lnTo>
                  <a:lnTo>
                    <a:pt x="536" y="6"/>
                  </a:lnTo>
                  <a:lnTo>
                    <a:pt x="543" y="4"/>
                  </a:lnTo>
                  <a:lnTo>
                    <a:pt x="551" y="4"/>
                  </a:lnTo>
                  <a:lnTo>
                    <a:pt x="559" y="2"/>
                  </a:lnTo>
                  <a:lnTo>
                    <a:pt x="566" y="2"/>
                  </a:lnTo>
                  <a:lnTo>
                    <a:pt x="572" y="2"/>
                  </a:lnTo>
                  <a:lnTo>
                    <a:pt x="578" y="0"/>
                  </a:lnTo>
                  <a:lnTo>
                    <a:pt x="582" y="0"/>
                  </a:lnTo>
                  <a:lnTo>
                    <a:pt x="58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962400" y="1066800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latin typeface="Adobe Kaiti Std R" pitchFamily="18" charset="-128"/>
                <a:ea typeface="Adobe Kaiti Std R" pitchFamily="18" charset="-128"/>
              </a:rPr>
              <a:t>刃</a:t>
            </a:r>
            <a:endParaRPr lang="en-US" sz="72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62400" y="1600200"/>
            <a:ext cx="175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b="1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心</a:t>
            </a:r>
            <a:endParaRPr lang="en-US" sz="80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7" name="Picture 2" descr="C:\Users\Meishing\Desktop\meizhou pics\44-28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219200" y="3810000"/>
            <a:ext cx="1998684" cy="2819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41" grpId="0"/>
      <p:bldP spid="41" grpId="1"/>
      <p:bldP spid="42" grpId="0"/>
      <p:bldP spid="4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066800" y="32004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老師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8" name="Picture 3" descr="C:\Users\Meishing\Desktop\meizhou pics\44-2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58334" r="29166"/>
          <a:stretch>
            <a:fillRect/>
          </a:stretch>
        </p:blipFill>
        <p:spPr bwMode="auto">
          <a:xfrm>
            <a:off x="533400" y="1143000"/>
            <a:ext cx="1391823" cy="1278706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715000" y="3810000"/>
            <a:ext cx="1066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0" dirty="0" smtClean="0">
                <a:latin typeface="Adobe Kaiti Std R" pitchFamily="18" charset="-128"/>
                <a:ea typeface="Adobe Kaiti Std R" pitchFamily="18" charset="-128"/>
              </a:rPr>
              <a:t>師</a:t>
            </a:r>
            <a:endParaRPr lang="en-US" sz="11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0" y="4038600"/>
            <a:ext cx="2057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巾</a:t>
            </a:r>
            <a:endParaRPr lang="en-US" sz="88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5842" name="Picture 2" descr="File:Teach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4114800"/>
            <a:ext cx="3316772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5" grpId="0"/>
      <p:bldP spid="15" grpId="1"/>
      <p:bldP spid="16" grpId="0"/>
      <p:bldP spid="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842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C:\Users\Meishing\Desktop\meizhou pics\44-2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72500" r="14167"/>
          <a:stretch>
            <a:fillRect/>
          </a:stretch>
        </p:blipFill>
        <p:spPr bwMode="auto">
          <a:xfrm>
            <a:off x="685800" y="1143000"/>
            <a:ext cx="1371600" cy="1181369"/>
          </a:xfrm>
          <a:prstGeom prst="rect">
            <a:avLst/>
          </a:prstGeom>
          <a:noFill/>
        </p:spPr>
      </p:pic>
      <p:grpSp>
        <p:nvGrpSpPr>
          <p:cNvPr id="29" name="Group 28"/>
          <p:cNvGrpSpPr/>
          <p:nvPr/>
        </p:nvGrpSpPr>
        <p:grpSpPr>
          <a:xfrm>
            <a:off x="3352800" y="1066800"/>
            <a:ext cx="1052512" cy="406400"/>
            <a:chOff x="2833688" y="736600"/>
            <a:chExt cx="3879850" cy="1487487"/>
          </a:xfrm>
        </p:grpSpPr>
        <p:sp>
          <p:nvSpPr>
            <p:cNvPr id="30" name="Freeform 22"/>
            <p:cNvSpPr>
              <a:spLocks/>
            </p:cNvSpPr>
            <p:nvPr/>
          </p:nvSpPr>
          <p:spPr bwMode="auto">
            <a:xfrm>
              <a:off x="2833688" y="846137"/>
              <a:ext cx="1281112" cy="1377950"/>
            </a:xfrm>
            <a:custGeom>
              <a:avLst/>
              <a:gdLst>
                <a:gd name="T0" fmla="*/ 917006 w 1615"/>
                <a:gd name="T1" fmla="*/ 1588 h 1735"/>
                <a:gd name="T2" fmla="*/ 955083 w 1615"/>
                <a:gd name="T3" fmla="*/ 8736 h 1735"/>
                <a:gd name="T4" fmla="*/ 997126 w 1615"/>
                <a:gd name="T5" fmla="*/ 24620 h 1735"/>
                <a:gd name="T6" fmla="*/ 1059793 w 1615"/>
                <a:gd name="T7" fmla="*/ 50035 h 1735"/>
                <a:gd name="T8" fmla="*/ 1111355 w 1615"/>
                <a:gd name="T9" fmla="*/ 81009 h 1735"/>
                <a:gd name="T10" fmla="*/ 1155777 w 1615"/>
                <a:gd name="T11" fmla="*/ 109601 h 1735"/>
                <a:gd name="T12" fmla="*/ 1193854 w 1615"/>
                <a:gd name="T13" fmla="*/ 138986 h 1735"/>
                <a:gd name="T14" fmla="*/ 1225584 w 1615"/>
                <a:gd name="T15" fmla="*/ 164401 h 1735"/>
                <a:gd name="T16" fmla="*/ 1248588 w 1615"/>
                <a:gd name="T17" fmla="*/ 190610 h 1735"/>
                <a:gd name="T18" fmla="*/ 1266833 w 1615"/>
                <a:gd name="T19" fmla="*/ 215230 h 1735"/>
                <a:gd name="T20" fmla="*/ 1276352 w 1615"/>
                <a:gd name="T21" fmla="*/ 239056 h 1735"/>
                <a:gd name="T22" fmla="*/ 1281112 w 1615"/>
                <a:gd name="T23" fmla="*/ 262088 h 1735"/>
                <a:gd name="T24" fmla="*/ 1276352 w 1615"/>
                <a:gd name="T25" fmla="*/ 273207 h 1735"/>
                <a:gd name="T26" fmla="*/ 1266833 w 1615"/>
                <a:gd name="T27" fmla="*/ 286709 h 1735"/>
                <a:gd name="T28" fmla="*/ 1251761 w 1615"/>
                <a:gd name="T29" fmla="*/ 300210 h 1735"/>
                <a:gd name="T30" fmla="*/ 1205752 w 1615"/>
                <a:gd name="T31" fmla="*/ 343098 h 1735"/>
                <a:gd name="T32" fmla="*/ 1155777 w 1615"/>
                <a:gd name="T33" fmla="*/ 402663 h 1735"/>
                <a:gd name="T34" fmla="*/ 1073278 w 1615"/>
                <a:gd name="T35" fmla="*/ 518617 h 1735"/>
                <a:gd name="T36" fmla="*/ 958256 w 1615"/>
                <a:gd name="T37" fmla="*/ 669517 h 1735"/>
                <a:gd name="T38" fmla="*/ 842440 w 1615"/>
                <a:gd name="T39" fmla="*/ 806121 h 1735"/>
                <a:gd name="T40" fmla="*/ 729798 w 1615"/>
                <a:gd name="T41" fmla="*/ 930017 h 1735"/>
                <a:gd name="T42" fmla="*/ 625881 w 1615"/>
                <a:gd name="T43" fmla="*/ 1030881 h 1735"/>
                <a:gd name="T44" fmla="*/ 499753 w 1615"/>
                <a:gd name="T45" fmla="*/ 1130951 h 1735"/>
                <a:gd name="T46" fmla="*/ 392663 w 1615"/>
                <a:gd name="T47" fmla="*/ 1204813 h 1735"/>
                <a:gd name="T48" fmla="*/ 278434 w 1615"/>
                <a:gd name="T49" fmla="*/ 1274703 h 1735"/>
                <a:gd name="T50" fmla="*/ 193555 w 1615"/>
                <a:gd name="T51" fmla="*/ 1321561 h 1735"/>
                <a:gd name="T52" fmla="*/ 130888 w 1615"/>
                <a:gd name="T53" fmla="*/ 1352535 h 1735"/>
                <a:gd name="T54" fmla="*/ 80912 w 1615"/>
                <a:gd name="T55" fmla="*/ 1370802 h 1735"/>
                <a:gd name="T56" fmla="*/ 46009 w 1615"/>
                <a:gd name="T57" fmla="*/ 1377950 h 1735"/>
                <a:gd name="T58" fmla="*/ 21418 w 1615"/>
                <a:gd name="T59" fmla="*/ 1377950 h 1735"/>
                <a:gd name="T60" fmla="*/ 3173 w 1615"/>
                <a:gd name="T61" fmla="*/ 1370802 h 1735"/>
                <a:gd name="T62" fmla="*/ 3173 w 1615"/>
                <a:gd name="T63" fmla="*/ 1356506 h 1735"/>
                <a:gd name="T64" fmla="*/ 19831 w 1615"/>
                <a:gd name="T65" fmla="*/ 1338240 h 1735"/>
                <a:gd name="T66" fmla="*/ 80912 w 1615"/>
                <a:gd name="T67" fmla="*/ 1283439 h 1735"/>
                <a:gd name="T68" fmla="*/ 178483 w 1615"/>
                <a:gd name="T69" fmla="*/ 1187340 h 1735"/>
                <a:gd name="T70" fmla="*/ 276054 w 1615"/>
                <a:gd name="T71" fmla="*/ 1082505 h 1735"/>
                <a:gd name="T72" fmla="*/ 372038 w 1615"/>
                <a:gd name="T73" fmla="*/ 969727 h 1735"/>
                <a:gd name="T74" fmla="*/ 461676 w 1615"/>
                <a:gd name="T75" fmla="*/ 853773 h 1735"/>
                <a:gd name="T76" fmla="*/ 544968 w 1615"/>
                <a:gd name="T77" fmla="*/ 736230 h 1735"/>
                <a:gd name="T78" fmla="*/ 624294 w 1615"/>
                <a:gd name="T79" fmla="*/ 611540 h 1735"/>
                <a:gd name="T80" fmla="*/ 698860 w 1615"/>
                <a:gd name="T81" fmla="*/ 478907 h 1735"/>
                <a:gd name="T82" fmla="*/ 755182 w 1615"/>
                <a:gd name="T83" fmla="*/ 366130 h 1735"/>
                <a:gd name="T84" fmla="*/ 788499 w 1615"/>
                <a:gd name="T85" fmla="*/ 281944 h 1735"/>
                <a:gd name="T86" fmla="*/ 809917 w 1615"/>
                <a:gd name="T87" fmla="*/ 200934 h 1735"/>
                <a:gd name="T88" fmla="*/ 821022 w 1615"/>
                <a:gd name="T89" fmla="*/ 123102 h 1735"/>
                <a:gd name="T90" fmla="*/ 824195 w 1615"/>
                <a:gd name="T91" fmla="*/ 66713 h 1735"/>
                <a:gd name="T92" fmla="*/ 831335 w 1615"/>
                <a:gd name="T93" fmla="*/ 33357 h 1735"/>
                <a:gd name="T94" fmla="*/ 849580 w 1615"/>
                <a:gd name="T95" fmla="*/ 11913 h 1735"/>
                <a:gd name="T96" fmla="*/ 877344 w 1615"/>
                <a:gd name="T97" fmla="*/ 1588 h 1735"/>
                <a:gd name="T98" fmla="*/ 894002 w 1615"/>
                <a:gd name="T99" fmla="*/ 0 h 173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615" h="1735">
                  <a:moveTo>
                    <a:pt x="1127" y="0"/>
                  </a:moveTo>
                  <a:lnTo>
                    <a:pt x="1137" y="0"/>
                  </a:lnTo>
                  <a:lnTo>
                    <a:pt x="1146" y="2"/>
                  </a:lnTo>
                  <a:lnTo>
                    <a:pt x="1156" y="2"/>
                  </a:lnTo>
                  <a:lnTo>
                    <a:pt x="1167" y="4"/>
                  </a:lnTo>
                  <a:lnTo>
                    <a:pt x="1179" y="6"/>
                  </a:lnTo>
                  <a:lnTo>
                    <a:pt x="1190" y="10"/>
                  </a:lnTo>
                  <a:lnTo>
                    <a:pt x="1204" y="11"/>
                  </a:lnTo>
                  <a:lnTo>
                    <a:pt x="1215" y="15"/>
                  </a:lnTo>
                  <a:lnTo>
                    <a:pt x="1229" y="21"/>
                  </a:lnTo>
                  <a:lnTo>
                    <a:pt x="1242" y="25"/>
                  </a:lnTo>
                  <a:lnTo>
                    <a:pt x="1257" y="31"/>
                  </a:lnTo>
                  <a:lnTo>
                    <a:pt x="1273" y="36"/>
                  </a:lnTo>
                  <a:lnTo>
                    <a:pt x="1286" y="42"/>
                  </a:lnTo>
                  <a:lnTo>
                    <a:pt x="1304" y="48"/>
                  </a:lnTo>
                  <a:lnTo>
                    <a:pt x="1336" y="63"/>
                  </a:lnTo>
                  <a:lnTo>
                    <a:pt x="1353" y="73"/>
                  </a:lnTo>
                  <a:lnTo>
                    <a:pt x="1369" y="83"/>
                  </a:lnTo>
                  <a:lnTo>
                    <a:pt x="1386" y="92"/>
                  </a:lnTo>
                  <a:lnTo>
                    <a:pt x="1401" y="102"/>
                  </a:lnTo>
                  <a:lnTo>
                    <a:pt x="1417" y="111"/>
                  </a:lnTo>
                  <a:lnTo>
                    <a:pt x="1430" y="121"/>
                  </a:lnTo>
                  <a:lnTo>
                    <a:pt x="1444" y="131"/>
                  </a:lnTo>
                  <a:lnTo>
                    <a:pt x="1457" y="138"/>
                  </a:lnTo>
                  <a:lnTo>
                    <a:pt x="1471" y="148"/>
                  </a:lnTo>
                  <a:lnTo>
                    <a:pt x="1482" y="157"/>
                  </a:lnTo>
                  <a:lnTo>
                    <a:pt x="1496" y="165"/>
                  </a:lnTo>
                  <a:lnTo>
                    <a:pt x="1505" y="175"/>
                  </a:lnTo>
                  <a:lnTo>
                    <a:pt x="1517" y="182"/>
                  </a:lnTo>
                  <a:lnTo>
                    <a:pt x="1526" y="192"/>
                  </a:lnTo>
                  <a:lnTo>
                    <a:pt x="1536" y="200"/>
                  </a:lnTo>
                  <a:lnTo>
                    <a:pt x="1545" y="207"/>
                  </a:lnTo>
                  <a:lnTo>
                    <a:pt x="1553" y="217"/>
                  </a:lnTo>
                  <a:lnTo>
                    <a:pt x="1561" y="225"/>
                  </a:lnTo>
                  <a:lnTo>
                    <a:pt x="1568" y="232"/>
                  </a:lnTo>
                  <a:lnTo>
                    <a:pt x="1574" y="240"/>
                  </a:lnTo>
                  <a:lnTo>
                    <a:pt x="1582" y="248"/>
                  </a:lnTo>
                  <a:lnTo>
                    <a:pt x="1588" y="255"/>
                  </a:lnTo>
                  <a:lnTo>
                    <a:pt x="1592" y="263"/>
                  </a:lnTo>
                  <a:lnTo>
                    <a:pt x="1597" y="271"/>
                  </a:lnTo>
                  <a:lnTo>
                    <a:pt x="1601" y="278"/>
                  </a:lnTo>
                  <a:lnTo>
                    <a:pt x="1603" y="286"/>
                  </a:lnTo>
                  <a:lnTo>
                    <a:pt x="1607" y="294"/>
                  </a:lnTo>
                  <a:lnTo>
                    <a:pt x="1609" y="301"/>
                  </a:lnTo>
                  <a:lnTo>
                    <a:pt x="1611" y="309"/>
                  </a:lnTo>
                  <a:lnTo>
                    <a:pt x="1613" y="315"/>
                  </a:lnTo>
                  <a:lnTo>
                    <a:pt x="1613" y="322"/>
                  </a:lnTo>
                  <a:lnTo>
                    <a:pt x="1615" y="330"/>
                  </a:lnTo>
                  <a:lnTo>
                    <a:pt x="1613" y="332"/>
                  </a:lnTo>
                  <a:lnTo>
                    <a:pt x="1613" y="336"/>
                  </a:lnTo>
                  <a:lnTo>
                    <a:pt x="1611" y="340"/>
                  </a:lnTo>
                  <a:lnTo>
                    <a:pt x="1609" y="344"/>
                  </a:lnTo>
                  <a:lnTo>
                    <a:pt x="1607" y="347"/>
                  </a:lnTo>
                  <a:lnTo>
                    <a:pt x="1605" y="351"/>
                  </a:lnTo>
                  <a:lnTo>
                    <a:pt x="1601" y="355"/>
                  </a:lnTo>
                  <a:lnTo>
                    <a:pt x="1597" y="361"/>
                  </a:lnTo>
                  <a:lnTo>
                    <a:pt x="1593" y="365"/>
                  </a:lnTo>
                  <a:lnTo>
                    <a:pt x="1590" y="369"/>
                  </a:lnTo>
                  <a:lnTo>
                    <a:pt x="1584" y="374"/>
                  </a:lnTo>
                  <a:lnTo>
                    <a:pt x="1578" y="378"/>
                  </a:lnTo>
                  <a:lnTo>
                    <a:pt x="1567" y="388"/>
                  </a:lnTo>
                  <a:lnTo>
                    <a:pt x="1551" y="399"/>
                  </a:lnTo>
                  <a:lnTo>
                    <a:pt x="1536" y="415"/>
                  </a:lnTo>
                  <a:lnTo>
                    <a:pt x="1520" y="432"/>
                  </a:lnTo>
                  <a:lnTo>
                    <a:pt x="1505" y="449"/>
                  </a:lnTo>
                  <a:lnTo>
                    <a:pt x="1488" y="468"/>
                  </a:lnTo>
                  <a:lnTo>
                    <a:pt x="1472" y="488"/>
                  </a:lnTo>
                  <a:lnTo>
                    <a:pt x="1457" y="507"/>
                  </a:lnTo>
                  <a:lnTo>
                    <a:pt x="1442" y="528"/>
                  </a:lnTo>
                  <a:lnTo>
                    <a:pt x="1426" y="549"/>
                  </a:lnTo>
                  <a:lnTo>
                    <a:pt x="1390" y="601"/>
                  </a:lnTo>
                  <a:lnTo>
                    <a:pt x="1353" y="653"/>
                  </a:lnTo>
                  <a:lnTo>
                    <a:pt x="1317" y="701"/>
                  </a:lnTo>
                  <a:lnTo>
                    <a:pt x="1281" y="751"/>
                  </a:lnTo>
                  <a:lnTo>
                    <a:pt x="1244" y="797"/>
                  </a:lnTo>
                  <a:lnTo>
                    <a:pt x="1208" y="843"/>
                  </a:lnTo>
                  <a:lnTo>
                    <a:pt x="1171" y="887"/>
                  </a:lnTo>
                  <a:lnTo>
                    <a:pt x="1135" y="931"/>
                  </a:lnTo>
                  <a:lnTo>
                    <a:pt x="1098" y="973"/>
                  </a:lnTo>
                  <a:lnTo>
                    <a:pt x="1062" y="1015"/>
                  </a:lnTo>
                  <a:lnTo>
                    <a:pt x="1027" y="1056"/>
                  </a:lnTo>
                  <a:lnTo>
                    <a:pt x="991" y="1096"/>
                  </a:lnTo>
                  <a:lnTo>
                    <a:pt x="954" y="1134"/>
                  </a:lnTo>
                  <a:lnTo>
                    <a:pt x="920" y="1171"/>
                  </a:lnTo>
                  <a:lnTo>
                    <a:pt x="883" y="1207"/>
                  </a:lnTo>
                  <a:lnTo>
                    <a:pt x="849" y="1244"/>
                  </a:lnTo>
                  <a:lnTo>
                    <a:pt x="818" y="1271"/>
                  </a:lnTo>
                  <a:lnTo>
                    <a:pt x="789" y="1298"/>
                  </a:lnTo>
                  <a:lnTo>
                    <a:pt x="758" y="1325"/>
                  </a:lnTo>
                  <a:lnTo>
                    <a:pt x="726" y="1349"/>
                  </a:lnTo>
                  <a:lnTo>
                    <a:pt x="662" y="1399"/>
                  </a:lnTo>
                  <a:lnTo>
                    <a:pt x="630" y="1424"/>
                  </a:lnTo>
                  <a:lnTo>
                    <a:pt x="597" y="1447"/>
                  </a:lnTo>
                  <a:lnTo>
                    <a:pt x="563" y="1472"/>
                  </a:lnTo>
                  <a:lnTo>
                    <a:pt x="530" y="1495"/>
                  </a:lnTo>
                  <a:lnTo>
                    <a:pt x="495" y="1517"/>
                  </a:lnTo>
                  <a:lnTo>
                    <a:pt x="459" y="1540"/>
                  </a:lnTo>
                  <a:lnTo>
                    <a:pt x="424" y="1563"/>
                  </a:lnTo>
                  <a:lnTo>
                    <a:pt x="388" y="1584"/>
                  </a:lnTo>
                  <a:lnTo>
                    <a:pt x="351" y="1605"/>
                  </a:lnTo>
                  <a:lnTo>
                    <a:pt x="313" y="1626"/>
                  </a:lnTo>
                  <a:lnTo>
                    <a:pt x="290" y="1639"/>
                  </a:lnTo>
                  <a:lnTo>
                    <a:pt x="267" y="1653"/>
                  </a:lnTo>
                  <a:lnTo>
                    <a:pt x="244" y="1664"/>
                  </a:lnTo>
                  <a:lnTo>
                    <a:pt x="223" y="1676"/>
                  </a:lnTo>
                  <a:lnTo>
                    <a:pt x="202" y="1685"/>
                  </a:lnTo>
                  <a:lnTo>
                    <a:pt x="182" y="1695"/>
                  </a:lnTo>
                  <a:lnTo>
                    <a:pt x="165" y="1703"/>
                  </a:lnTo>
                  <a:lnTo>
                    <a:pt x="148" y="1710"/>
                  </a:lnTo>
                  <a:lnTo>
                    <a:pt x="131" y="1716"/>
                  </a:lnTo>
                  <a:lnTo>
                    <a:pt x="117" y="1722"/>
                  </a:lnTo>
                  <a:lnTo>
                    <a:pt x="102" y="1726"/>
                  </a:lnTo>
                  <a:lnTo>
                    <a:pt x="90" y="1730"/>
                  </a:lnTo>
                  <a:lnTo>
                    <a:pt x="77" y="1732"/>
                  </a:lnTo>
                  <a:lnTo>
                    <a:pt x="67" y="1733"/>
                  </a:lnTo>
                  <a:lnTo>
                    <a:pt x="58" y="1735"/>
                  </a:lnTo>
                  <a:lnTo>
                    <a:pt x="50" y="1735"/>
                  </a:lnTo>
                  <a:lnTo>
                    <a:pt x="42" y="1735"/>
                  </a:lnTo>
                  <a:lnTo>
                    <a:pt x="37" y="1735"/>
                  </a:lnTo>
                  <a:lnTo>
                    <a:pt x="27" y="1735"/>
                  </a:lnTo>
                  <a:lnTo>
                    <a:pt x="19" y="1733"/>
                  </a:lnTo>
                  <a:lnTo>
                    <a:pt x="12" y="1732"/>
                  </a:lnTo>
                  <a:lnTo>
                    <a:pt x="8" y="1730"/>
                  </a:lnTo>
                  <a:lnTo>
                    <a:pt x="4" y="1726"/>
                  </a:lnTo>
                  <a:lnTo>
                    <a:pt x="2" y="1722"/>
                  </a:lnTo>
                  <a:lnTo>
                    <a:pt x="0" y="1718"/>
                  </a:lnTo>
                  <a:lnTo>
                    <a:pt x="2" y="1714"/>
                  </a:lnTo>
                  <a:lnTo>
                    <a:pt x="4" y="1708"/>
                  </a:lnTo>
                  <a:lnTo>
                    <a:pt x="6" y="1703"/>
                  </a:lnTo>
                  <a:lnTo>
                    <a:pt x="12" y="1697"/>
                  </a:lnTo>
                  <a:lnTo>
                    <a:pt x="17" y="1691"/>
                  </a:lnTo>
                  <a:lnTo>
                    <a:pt x="25" y="1685"/>
                  </a:lnTo>
                  <a:lnTo>
                    <a:pt x="33" y="1678"/>
                  </a:lnTo>
                  <a:lnTo>
                    <a:pt x="42" y="1672"/>
                  </a:lnTo>
                  <a:lnTo>
                    <a:pt x="73" y="1645"/>
                  </a:lnTo>
                  <a:lnTo>
                    <a:pt x="102" y="1616"/>
                  </a:lnTo>
                  <a:lnTo>
                    <a:pt x="133" y="1588"/>
                  </a:lnTo>
                  <a:lnTo>
                    <a:pt x="163" y="1557"/>
                  </a:lnTo>
                  <a:lnTo>
                    <a:pt x="194" y="1526"/>
                  </a:lnTo>
                  <a:lnTo>
                    <a:pt x="225" y="1495"/>
                  </a:lnTo>
                  <a:lnTo>
                    <a:pt x="255" y="1463"/>
                  </a:lnTo>
                  <a:lnTo>
                    <a:pt x="286" y="1430"/>
                  </a:lnTo>
                  <a:lnTo>
                    <a:pt x="317" y="1397"/>
                  </a:lnTo>
                  <a:lnTo>
                    <a:pt x="348" y="1363"/>
                  </a:lnTo>
                  <a:lnTo>
                    <a:pt x="378" y="1328"/>
                  </a:lnTo>
                  <a:lnTo>
                    <a:pt x="409" y="1294"/>
                  </a:lnTo>
                  <a:lnTo>
                    <a:pt x="440" y="1257"/>
                  </a:lnTo>
                  <a:lnTo>
                    <a:pt x="469" y="1221"/>
                  </a:lnTo>
                  <a:lnTo>
                    <a:pt x="499" y="1184"/>
                  </a:lnTo>
                  <a:lnTo>
                    <a:pt x="530" y="1146"/>
                  </a:lnTo>
                  <a:lnTo>
                    <a:pt x="557" y="1110"/>
                  </a:lnTo>
                  <a:lnTo>
                    <a:pt x="582" y="1075"/>
                  </a:lnTo>
                  <a:lnTo>
                    <a:pt x="609" y="1039"/>
                  </a:lnTo>
                  <a:lnTo>
                    <a:pt x="636" y="1002"/>
                  </a:lnTo>
                  <a:lnTo>
                    <a:pt x="660" y="964"/>
                  </a:lnTo>
                  <a:lnTo>
                    <a:pt x="687" y="927"/>
                  </a:lnTo>
                  <a:lnTo>
                    <a:pt x="712" y="889"/>
                  </a:lnTo>
                  <a:lnTo>
                    <a:pt x="737" y="850"/>
                  </a:lnTo>
                  <a:lnTo>
                    <a:pt x="762" y="810"/>
                  </a:lnTo>
                  <a:lnTo>
                    <a:pt x="787" y="770"/>
                  </a:lnTo>
                  <a:lnTo>
                    <a:pt x="810" y="729"/>
                  </a:lnTo>
                  <a:lnTo>
                    <a:pt x="835" y="687"/>
                  </a:lnTo>
                  <a:lnTo>
                    <a:pt x="858" y="645"/>
                  </a:lnTo>
                  <a:lnTo>
                    <a:pt x="881" y="603"/>
                  </a:lnTo>
                  <a:lnTo>
                    <a:pt x="904" y="559"/>
                  </a:lnTo>
                  <a:lnTo>
                    <a:pt x="925" y="514"/>
                  </a:lnTo>
                  <a:lnTo>
                    <a:pt x="939" y="488"/>
                  </a:lnTo>
                  <a:lnTo>
                    <a:pt x="952" y="461"/>
                  </a:lnTo>
                  <a:lnTo>
                    <a:pt x="964" y="434"/>
                  </a:lnTo>
                  <a:lnTo>
                    <a:pt x="975" y="407"/>
                  </a:lnTo>
                  <a:lnTo>
                    <a:pt x="985" y="382"/>
                  </a:lnTo>
                  <a:lnTo>
                    <a:pt x="994" y="355"/>
                  </a:lnTo>
                  <a:lnTo>
                    <a:pt x="1002" y="328"/>
                  </a:lnTo>
                  <a:lnTo>
                    <a:pt x="1010" y="303"/>
                  </a:lnTo>
                  <a:lnTo>
                    <a:pt x="1016" y="278"/>
                  </a:lnTo>
                  <a:lnTo>
                    <a:pt x="1021" y="253"/>
                  </a:lnTo>
                  <a:lnTo>
                    <a:pt x="1025" y="228"/>
                  </a:lnTo>
                  <a:lnTo>
                    <a:pt x="1029" y="203"/>
                  </a:lnTo>
                  <a:lnTo>
                    <a:pt x="1033" y="180"/>
                  </a:lnTo>
                  <a:lnTo>
                    <a:pt x="1035" y="155"/>
                  </a:lnTo>
                  <a:lnTo>
                    <a:pt x="1037" y="132"/>
                  </a:lnTo>
                  <a:lnTo>
                    <a:pt x="1037" y="109"/>
                  </a:lnTo>
                  <a:lnTo>
                    <a:pt x="1037" y="96"/>
                  </a:lnTo>
                  <a:lnTo>
                    <a:pt x="1039" y="84"/>
                  </a:lnTo>
                  <a:lnTo>
                    <a:pt x="1041" y="71"/>
                  </a:lnTo>
                  <a:lnTo>
                    <a:pt x="1042" y="61"/>
                  </a:lnTo>
                  <a:lnTo>
                    <a:pt x="1044" y="52"/>
                  </a:lnTo>
                  <a:lnTo>
                    <a:pt x="1048" y="42"/>
                  </a:lnTo>
                  <a:lnTo>
                    <a:pt x="1054" y="35"/>
                  </a:lnTo>
                  <a:lnTo>
                    <a:pt x="1058" y="27"/>
                  </a:lnTo>
                  <a:lnTo>
                    <a:pt x="1064" y="21"/>
                  </a:lnTo>
                  <a:lnTo>
                    <a:pt x="1071" y="15"/>
                  </a:lnTo>
                  <a:lnTo>
                    <a:pt x="1079" y="10"/>
                  </a:lnTo>
                  <a:lnTo>
                    <a:pt x="1087" y="6"/>
                  </a:lnTo>
                  <a:lnTo>
                    <a:pt x="1096" y="4"/>
                  </a:lnTo>
                  <a:lnTo>
                    <a:pt x="1106" y="2"/>
                  </a:lnTo>
                  <a:lnTo>
                    <a:pt x="1115" y="0"/>
                  </a:lnTo>
                  <a:lnTo>
                    <a:pt x="112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3"/>
            <p:cNvSpPr>
              <a:spLocks/>
            </p:cNvSpPr>
            <p:nvPr/>
          </p:nvSpPr>
          <p:spPr bwMode="auto">
            <a:xfrm>
              <a:off x="3556000" y="1195387"/>
              <a:ext cx="1325563" cy="320675"/>
            </a:xfrm>
            <a:custGeom>
              <a:avLst/>
              <a:gdLst>
                <a:gd name="T0" fmla="*/ 1051391 w 1668"/>
                <a:gd name="T1" fmla="*/ 0 h 405"/>
                <a:gd name="T2" fmla="*/ 1068080 w 1668"/>
                <a:gd name="T3" fmla="*/ 2375 h 405"/>
                <a:gd name="T4" fmla="*/ 1091126 w 1668"/>
                <a:gd name="T5" fmla="*/ 7126 h 405"/>
                <a:gd name="T6" fmla="*/ 1121325 w 1668"/>
                <a:gd name="T7" fmla="*/ 13460 h 405"/>
                <a:gd name="T8" fmla="*/ 1157881 w 1668"/>
                <a:gd name="T9" fmla="*/ 23754 h 405"/>
                <a:gd name="T10" fmla="*/ 1204768 w 1668"/>
                <a:gd name="T11" fmla="*/ 38006 h 405"/>
                <a:gd name="T12" fmla="*/ 1249272 w 1668"/>
                <a:gd name="T13" fmla="*/ 56217 h 405"/>
                <a:gd name="T14" fmla="*/ 1282649 w 1668"/>
                <a:gd name="T15" fmla="*/ 74428 h 405"/>
                <a:gd name="T16" fmla="*/ 1307285 w 1668"/>
                <a:gd name="T17" fmla="*/ 91056 h 405"/>
                <a:gd name="T18" fmla="*/ 1320795 w 1668"/>
                <a:gd name="T19" fmla="*/ 107683 h 405"/>
                <a:gd name="T20" fmla="*/ 1325563 w 1668"/>
                <a:gd name="T21" fmla="*/ 124311 h 405"/>
                <a:gd name="T22" fmla="*/ 1323974 w 1668"/>
                <a:gd name="T23" fmla="*/ 134604 h 405"/>
                <a:gd name="T24" fmla="*/ 1318411 w 1668"/>
                <a:gd name="T25" fmla="*/ 145689 h 405"/>
                <a:gd name="T26" fmla="*/ 1305695 w 1668"/>
                <a:gd name="T27" fmla="*/ 160733 h 405"/>
                <a:gd name="T28" fmla="*/ 1277086 w 1668"/>
                <a:gd name="T29" fmla="*/ 180528 h 405"/>
                <a:gd name="T30" fmla="*/ 1234172 w 1668"/>
                <a:gd name="T31" fmla="*/ 198739 h 405"/>
                <a:gd name="T32" fmla="*/ 1177748 w 1668"/>
                <a:gd name="T33" fmla="*/ 215367 h 405"/>
                <a:gd name="T34" fmla="*/ 1066490 w 1668"/>
                <a:gd name="T35" fmla="*/ 233578 h 405"/>
                <a:gd name="T36" fmla="*/ 863046 w 1668"/>
                <a:gd name="T37" fmla="*/ 261291 h 405"/>
                <a:gd name="T38" fmla="*/ 555497 w 1668"/>
                <a:gd name="T39" fmla="*/ 306423 h 405"/>
                <a:gd name="T40" fmla="*/ 451391 w 1668"/>
                <a:gd name="T41" fmla="*/ 315924 h 405"/>
                <a:gd name="T42" fmla="*/ 352053 w 1668"/>
                <a:gd name="T43" fmla="*/ 320675 h 405"/>
                <a:gd name="T44" fmla="*/ 265430 w 1668"/>
                <a:gd name="T45" fmla="*/ 319091 h 405"/>
                <a:gd name="T46" fmla="*/ 184371 w 1668"/>
                <a:gd name="T47" fmla="*/ 314341 h 405"/>
                <a:gd name="T48" fmla="*/ 104901 w 1668"/>
                <a:gd name="T49" fmla="*/ 302464 h 405"/>
                <a:gd name="T50" fmla="*/ 68344 w 1668"/>
                <a:gd name="T51" fmla="*/ 294546 h 405"/>
                <a:gd name="T52" fmla="*/ 39735 w 1668"/>
                <a:gd name="T53" fmla="*/ 286628 h 405"/>
                <a:gd name="T54" fmla="*/ 19868 w 1668"/>
                <a:gd name="T55" fmla="*/ 279502 h 405"/>
                <a:gd name="T56" fmla="*/ 6358 w 1668"/>
                <a:gd name="T57" fmla="*/ 271584 h 405"/>
                <a:gd name="T58" fmla="*/ 0 w 1668"/>
                <a:gd name="T59" fmla="*/ 262874 h 405"/>
                <a:gd name="T60" fmla="*/ 1589 w 1668"/>
                <a:gd name="T61" fmla="*/ 251789 h 405"/>
                <a:gd name="T62" fmla="*/ 11921 w 1668"/>
                <a:gd name="T63" fmla="*/ 241496 h 405"/>
                <a:gd name="T64" fmla="*/ 33377 w 1668"/>
                <a:gd name="T65" fmla="*/ 228827 h 405"/>
                <a:gd name="T66" fmla="*/ 62781 w 1668"/>
                <a:gd name="T67" fmla="*/ 218534 h 405"/>
                <a:gd name="T68" fmla="*/ 100927 w 1668"/>
                <a:gd name="T69" fmla="*/ 208241 h 405"/>
                <a:gd name="T70" fmla="*/ 169272 w 1668"/>
                <a:gd name="T71" fmla="*/ 192405 h 405"/>
                <a:gd name="T72" fmla="*/ 274172 w 1668"/>
                <a:gd name="T73" fmla="*/ 170235 h 405"/>
                <a:gd name="T74" fmla="*/ 370331 w 1668"/>
                <a:gd name="T75" fmla="*/ 148857 h 405"/>
                <a:gd name="T76" fmla="*/ 459338 w 1668"/>
                <a:gd name="T77" fmla="*/ 129062 h 405"/>
                <a:gd name="T78" fmla="*/ 540397 w 1668"/>
                <a:gd name="T79" fmla="*/ 112434 h 405"/>
                <a:gd name="T80" fmla="*/ 613510 w 1668"/>
                <a:gd name="T81" fmla="*/ 96598 h 405"/>
                <a:gd name="T82" fmla="*/ 677086 w 1668"/>
                <a:gd name="T83" fmla="*/ 83138 h 405"/>
                <a:gd name="T84" fmla="*/ 733510 w 1668"/>
                <a:gd name="T85" fmla="*/ 71261 h 405"/>
                <a:gd name="T86" fmla="*/ 781192 w 1668"/>
                <a:gd name="T87" fmla="*/ 60176 h 405"/>
                <a:gd name="T88" fmla="*/ 820927 w 1668"/>
                <a:gd name="T89" fmla="*/ 51466 h 405"/>
                <a:gd name="T90" fmla="*/ 852715 w 1668"/>
                <a:gd name="T91" fmla="*/ 43548 h 405"/>
                <a:gd name="T92" fmla="*/ 900397 w 1668"/>
                <a:gd name="T93" fmla="*/ 31672 h 405"/>
                <a:gd name="T94" fmla="*/ 950464 w 1668"/>
                <a:gd name="T95" fmla="*/ 19795 h 405"/>
                <a:gd name="T96" fmla="*/ 990199 w 1668"/>
                <a:gd name="T97" fmla="*/ 10293 h 405"/>
                <a:gd name="T98" fmla="*/ 1018808 w 1668"/>
                <a:gd name="T99" fmla="*/ 3959 h 405"/>
                <a:gd name="T100" fmla="*/ 1037086 w 1668"/>
                <a:gd name="T101" fmla="*/ 0 h 405"/>
                <a:gd name="T102" fmla="*/ 1043444 w 1668"/>
                <a:gd name="T103" fmla="*/ 0 h 40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668" h="405">
                  <a:moveTo>
                    <a:pt x="1313" y="0"/>
                  </a:moveTo>
                  <a:lnTo>
                    <a:pt x="1319" y="0"/>
                  </a:lnTo>
                  <a:lnTo>
                    <a:pt x="1323" y="0"/>
                  </a:lnTo>
                  <a:lnTo>
                    <a:pt x="1328" y="1"/>
                  </a:lnTo>
                  <a:lnTo>
                    <a:pt x="1336" y="1"/>
                  </a:lnTo>
                  <a:lnTo>
                    <a:pt x="1344" y="3"/>
                  </a:lnTo>
                  <a:lnTo>
                    <a:pt x="1353" y="5"/>
                  </a:lnTo>
                  <a:lnTo>
                    <a:pt x="1363" y="7"/>
                  </a:lnTo>
                  <a:lnTo>
                    <a:pt x="1373" y="9"/>
                  </a:lnTo>
                  <a:lnTo>
                    <a:pt x="1384" y="11"/>
                  </a:lnTo>
                  <a:lnTo>
                    <a:pt x="1397" y="15"/>
                  </a:lnTo>
                  <a:lnTo>
                    <a:pt x="1411" y="17"/>
                  </a:lnTo>
                  <a:lnTo>
                    <a:pt x="1424" y="21"/>
                  </a:lnTo>
                  <a:lnTo>
                    <a:pt x="1442" y="25"/>
                  </a:lnTo>
                  <a:lnTo>
                    <a:pt x="1457" y="30"/>
                  </a:lnTo>
                  <a:lnTo>
                    <a:pt x="1476" y="34"/>
                  </a:lnTo>
                  <a:lnTo>
                    <a:pt x="1495" y="40"/>
                  </a:lnTo>
                  <a:lnTo>
                    <a:pt x="1516" y="48"/>
                  </a:lnTo>
                  <a:lnTo>
                    <a:pt x="1536" y="55"/>
                  </a:lnTo>
                  <a:lnTo>
                    <a:pt x="1555" y="63"/>
                  </a:lnTo>
                  <a:lnTo>
                    <a:pt x="1572" y="71"/>
                  </a:lnTo>
                  <a:lnTo>
                    <a:pt x="1588" y="78"/>
                  </a:lnTo>
                  <a:lnTo>
                    <a:pt x="1601" y="86"/>
                  </a:lnTo>
                  <a:lnTo>
                    <a:pt x="1614" y="94"/>
                  </a:lnTo>
                  <a:lnTo>
                    <a:pt x="1626" y="99"/>
                  </a:lnTo>
                  <a:lnTo>
                    <a:pt x="1635" y="107"/>
                  </a:lnTo>
                  <a:lnTo>
                    <a:pt x="1645" y="115"/>
                  </a:lnTo>
                  <a:lnTo>
                    <a:pt x="1651" y="122"/>
                  </a:lnTo>
                  <a:lnTo>
                    <a:pt x="1659" y="128"/>
                  </a:lnTo>
                  <a:lnTo>
                    <a:pt x="1662" y="136"/>
                  </a:lnTo>
                  <a:lnTo>
                    <a:pt x="1666" y="144"/>
                  </a:lnTo>
                  <a:lnTo>
                    <a:pt x="1668" y="149"/>
                  </a:lnTo>
                  <a:lnTo>
                    <a:pt x="1668" y="157"/>
                  </a:lnTo>
                  <a:lnTo>
                    <a:pt x="1668" y="161"/>
                  </a:lnTo>
                  <a:lnTo>
                    <a:pt x="1668" y="167"/>
                  </a:lnTo>
                  <a:lnTo>
                    <a:pt x="1666" y="170"/>
                  </a:lnTo>
                  <a:lnTo>
                    <a:pt x="1664" y="174"/>
                  </a:lnTo>
                  <a:lnTo>
                    <a:pt x="1662" y="180"/>
                  </a:lnTo>
                  <a:lnTo>
                    <a:pt x="1659" y="184"/>
                  </a:lnTo>
                  <a:lnTo>
                    <a:pt x="1657" y="190"/>
                  </a:lnTo>
                  <a:lnTo>
                    <a:pt x="1653" y="193"/>
                  </a:lnTo>
                  <a:lnTo>
                    <a:pt x="1643" y="203"/>
                  </a:lnTo>
                  <a:lnTo>
                    <a:pt x="1634" y="211"/>
                  </a:lnTo>
                  <a:lnTo>
                    <a:pt x="1620" y="220"/>
                  </a:lnTo>
                  <a:lnTo>
                    <a:pt x="1607" y="228"/>
                  </a:lnTo>
                  <a:lnTo>
                    <a:pt x="1589" y="236"/>
                  </a:lnTo>
                  <a:lnTo>
                    <a:pt x="1572" y="243"/>
                  </a:lnTo>
                  <a:lnTo>
                    <a:pt x="1553" y="251"/>
                  </a:lnTo>
                  <a:lnTo>
                    <a:pt x="1530" y="259"/>
                  </a:lnTo>
                  <a:lnTo>
                    <a:pt x="1507" y="264"/>
                  </a:lnTo>
                  <a:lnTo>
                    <a:pt x="1482" y="272"/>
                  </a:lnTo>
                  <a:lnTo>
                    <a:pt x="1453" y="278"/>
                  </a:lnTo>
                  <a:lnTo>
                    <a:pt x="1424" y="284"/>
                  </a:lnTo>
                  <a:lnTo>
                    <a:pt x="1342" y="295"/>
                  </a:lnTo>
                  <a:lnTo>
                    <a:pt x="1257" y="307"/>
                  </a:lnTo>
                  <a:lnTo>
                    <a:pt x="1173" y="318"/>
                  </a:lnTo>
                  <a:lnTo>
                    <a:pt x="1086" y="330"/>
                  </a:lnTo>
                  <a:lnTo>
                    <a:pt x="916" y="355"/>
                  </a:lnTo>
                  <a:lnTo>
                    <a:pt x="743" y="382"/>
                  </a:lnTo>
                  <a:lnTo>
                    <a:pt x="699" y="387"/>
                  </a:lnTo>
                  <a:lnTo>
                    <a:pt x="655" y="393"/>
                  </a:lnTo>
                  <a:lnTo>
                    <a:pt x="610" y="397"/>
                  </a:lnTo>
                  <a:lnTo>
                    <a:pt x="568" y="399"/>
                  </a:lnTo>
                  <a:lnTo>
                    <a:pt x="526" y="403"/>
                  </a:lnTo>
                  <a:lnTo>
                    <a:pt x="484" y="403"/>
                  </a:lnTo>
                  <a:lnTo>
                    <a:pt x="443" y="405"/>
                  </a:lnTo>
                  <a:lnTo>
                    <a:pt x="403" y="405"/>
                  </a:lnTo>
                  <a:lnTo>
                    <a:pt x="369" y="405"/>
                  </a:lnTo>
                  <a:lnTo>
                    <a:pt x="334" y="403"/>
                  </a:lnTo>
                  <a:lnTo>
                    <a:pt x="301" y="403"/>
                  </a:lnTo>
                  <a:lnTo>
                    <a:pt x="267" y="399"/>
                  </a:lnTo>
                  <a:lnTo>
                    <a:pt x="232" y="397"/>
                  </a:lnTo>
                  <a:lnTo>
                    <a:pt x="200" y="393"/>
                  </a:lnTo>
                  <a:lnTo>
                    <a:pt x="165" y="387"/>
                  </a:lnTo>
                  <a:lnTo>
                    <a:pt x="132" y="382"/>
                  </a:lnTo>
                  <a:lnTo>
                    <a:pt x="115" y="378"/>
                  </a:lnTo>
                  <a:lnTo>
                    <a:pt x="100" y="376"/>
                  </a:lnTo>
                  <a:lnTo>
                    <a:pt x="86" y="372"/>
                  </a:lnTo>
                  <a:lnTo>
                    <a:pt x="73" y="368"/>
                  </a:lnTo>
                  <a:lnTo>
                    <a:pt x="61" y="364"/>
                  </a:lnTo>
                  <a:lnTo>
                    <a:pt x="50" y="362"/>
                  </a:lnTo>
                  <a:lnTo>
                    <a:pt x="40" y="359"/>
                  </a:lnTo>
                  <a:lnTo>
                    <a:pt x="33" y="355"/>
                  </a:lnTo>
                  <a:lnTo>
                    <a:pt x="25" y="353"/>
                  </a:lnTo>
                  <a:lnTo>
                    <a:pt x="17" y="349"/>
                  </a:lnTo>
                  <a:lnTo>
                    <a:pt x="11" y="345"/>
                  </a:lnTo>
                  <a:lnTo>
                    <a:pt x="8" y="343"/>
                  </a:lnTo>
                  <a:lnTo>
                    <a:pt x="4" y="339"/>
                  </a:lnTo>
                  <a:lnTo>
                    <a:pt x="2" y="336"/>
                  </a:lnTo>
                  <a:lnTo>
                    <a:pt x="0" y="332"/>
                  </a:lnTo>
                  <a:lnTo>
                    <a:pt x="0" y="330"/>
                  </a:lnTo>
                  <a:lnTo>
                    <a:pt x="0" y="324"/>
                  </a:lnTo>
                  <a:lnTo>
                    <a:pt x="2" y="318"/>
                  </a:lnTo>
                  <a:lnTo>
                    <a:pt x="6" y="314"/>
                  </a:lnTo>
                  <a:lnTo>
                    <a:pt x="10" y="309"/>
                  </a:lnTo>
                  <a:lnTo>
                    <a:pt x="15" y="305"/>
                  </a:lnTo>
                  <a:lnTo>
                    <a:pt x="23" y="299"/>
                  </a:lnTo>
                  <a:lnTo>
                    <a:pt x="31" y="295"/>
                  </a:lnTo>
                  <a:lnTo>
                    <a:pt x="42" y="289"/>
                  </a:lnTo>
                  <a:lnTo>
                    <a:pt x="52" y="286"/>
                  </a:lnTo>
                  <a:lnTo>
                    <a:pt x="65" y="280"/>
                  </a:lnTo>
                  <a:lnTo>
                    <a:pt x="79" y="276"/>
                  </a:lnTo>
                  <a:lnTo>
                    <a:pt x="94" y="272"/>
                  </a:lnTo>
                  <a:lnTo>
                    <a:pt x="109" y="266"/>
                  </a:lnTo>
                  <a:lnTo>
                    <a:pt x="127" y="263"/>
                  </a:lnTo>
                  <a:lnTo>
                    <a:pt x="146" y="259"/>
                  </a:lnTo>
                  <a:lnTo>
                    <a:pt x="167" y="255"/>
                  </a:lnTo>
                  <a:lnTo>
                    <a:pt x="213" y="243"/>
                  </a:lnTo>
                  <a:lnTo>
                    <a:pt x="257" y="234"/>
                  </a:lnTo>
                  <a:lnTo>
                    <a:pt x="301" y="224"/>
                  </a:lnTo>
                  <a:lnTo>
                    <a:pt x="345" y="215"/>
                  </a:lnTo>
                  <a:lnTo>
                    <a:pt x="386" y="205"/>
                  </a:lnTo>
                  <a:lnTo>
                    <a:pt x="428" y="195"/>
                  </a:lnTo>
                  <a:lnTo>
                    <a:pt x="466" y="188"/>
                  </a:lnTo>
                  <a:lnTo>
                    <a:pt x="505" y="180"/>
                  </a:lnTo>
                  <a:lnTo>
                    <a:pt x="543" y="170"/>
                  </a:lnTo>
                  <a:lnTo>
                    <a:pt x="578" y="163"/>
                  </a:lnTo>
                  <a:lnTo>
                    <a:pt x="614" y="155"/>
                  </a:lnTo>
                  <a:lnTo>
                    <a:pt x="647" y="149"/>
                  </a:lnTo>
                  <a:lnTo>
                    <a:pt x="680" y="142"/>
                  </a:lnTo>
                  <a:lnTo>
                    <a:pt x="712" y="134"/>
                  </a:lnTo>
                  <a:lnTo>
                    <a:pt x="743" y="128"/>
                  </a:lnTo>
                  <a:lnTo>
                    <a:pt x="772" y="122"/>
                  </a:lnTo>
                  <a:lnTo>
                    <a:pt x="799" y="117"/>
                  </a:lnTo>
                  <a:lnTo>
                    <a:pt x="827" y="111"/>
                  </a:lnTo>
                  <a:lnTo>
                    <a:pt x="852" y="105"/>
                  </a:lnTo>
                  <a:lnTo>
                    <a:pt x="877" y="99"/>
                  </a:lnTo>
                  <a:lnTo>
                    <a:pt x="900" y="94"/>
                  </a:lnTo>
                  <a:lnTo>
                    <a:pt x="923" y="90"/>
                  </a:lnTo>
                  <a:lnTo>
                    <a:pt x="944" y="84"/>
                  </a:lnTo>
                  <a:lnTo>
                    <a:pt x="964" y="80"/>
                  </a:lnTo>
                  <a:lnTo>
                    <a:pt x="983" y="76"/>
                  </a:lnTo>
                  <a:lnTo>
                    <a:pt x="1002" y="73"/>
                  </a:lnTo>
                  <a:lnTo>
                    <a:pt x="1017" y="69"/>
                  </a:lnTo>
                  <a:lnTo>
                    <a:pt x="1033" y="65"/>
                  </a:lnTo>
                  <a:lnTo>
                    <a:pt x="1048" y="61"/>
                  </a:lnTo>
                  <a:lnTo>
                    <a:pt x="1062" y="57"/>
                  </a:lnTo>
                  <a:lnTo>
                    <a:pt x="1073" y="55"/>
                  </a:lnTo>
                  <a:lnTo>
                    <a:pt x="1085" y="51"/>
                  </a:lnTo>
                  <a:lnTo>
                    <a:pt x="1110" y="46"/>
                  </a:lnTo>
                  <a:lnTo>
                    <a:pt x="1133" y="40"/>
                  </a:lnTo>
                  <a:lnTo>
                    <a:pt x="1156" y="34"/>
                  </a:lnTo>
                  <a:lnTo>
                    <a:pt x="1177" y="28"/>
                  </a:lnTo>
                  <a:lnTo>
                    <a:pt x="1196" y="25"/>
                  </a:lnTo>
                  <a:lnTo>
                    <a:pt x="1213" y="21"/>
                  </a:lnTo>
                  <a:lnTo>
                    <a:pt x="1230" y="17"/>
                  </a:lnTo>
                  <a:lnTo>
                    <a:pt x="1246" y="13"/>
                  </a:lnTo>
                  <a:lnTo>
                    <a:pt x="1259" y="9"/>
                  </a:lnTo>
                  <a:lnTo>
                    <a:pt x="1271" y="7"/>
                  </a:lnTo>
                  <a:lnTo>
                    <a:pt x="1282" y="5"/>
                  </a:lnTo>
                  <a:lnTo>
                    <a:pt x="1292" y="3"/>
                  </a:lnTo>
                  <a:lnTo>
                    <a:pt x="1300" y="1"/>
                  </a:lnTo>
                  <a:lnTo>
                    <a:pt x="1305" y="0"/>
                  </a:lnTo>
                  <a:lnTo>
                    <a:pt x="1311" y="0"/>
                  </a:lnTo>
                  <a:lnTo>
                    <a:pt x="131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4"/>
            <p:cNvSpPr>
              <a:spLocks/>
            </p:cNvSpPr>
            <p:nvPr/>
          </p:nvSpPr>
          <p:spPr bwMode="auto">
            <a:xfrm>
              <a:off x="3859213" y="1617662"/>
              <a:ext cx="534987" cy="404813"/>
            </a:xfrm>
            <a:custGeom>
              <a:avLst/>
              <a:gdLst>
                <a:gd name="T0" fmla="*/ 64294 w 674"/>
                <a:gd name="T1" fmla="*/ 1584 h 511"/>
                <a:gd name="T2" fmla="*/ 97631 w 674"/>
                <a:gd name="T3" fmla="*/ 4753 h 511"/>
                <a:gd name="T4" fmla="*/ 132556 w 674"/>
                <a:gd name="T5" fmla="*/ 11091 h 511"/>
                <a:gd name="T6" fmla="*/ 169069 w 674"/>
                <a:gd name="T7" fmla="*/ 18221 h 511"/>
                <a:gd name="T8" fmla="*/ 208756 w 674"/>
                <a:gd name="T9" fmla="*/ 27727 h 511"/>
                <a:gd name="T10" fmla="*/ 250031 w 674"/>
                <a:gd name="T11" fmla="*/ 36441 h 511"/>
                <a:gd name="T12" fmla="*/ 289718 w 674"/>
                <a:gd name="T13" fmla="*/ 45947 h 511"/>
                <a:gd name="T14" fmla="*/ 326231 w 674"/>
                <a:gd name="T15" fmla="*/ 56246 h 511"/>
                <a:gd name="T16" fmla="*/ 359568 w 674"/>
                <a:gd name="T17" fmla="*/ 65752 h 511"/>
                <a:gd name="T18" fmla="*/ 391318 w 674"/>
                <a:gd name="T19" fmla="*/ 76051 h 511"/>
                <a:gd name="T20" fmla="*/ 420687 w 674"/>
                <a:gd name="T21" fmla="*/ 85557 h 511"/>
                <a:gd name="T22" fmla="*/ 446087 w 674"/>
                <a:gd name="T23" fmla="*/ 95856 h 511"/>
                <a:gd name="T24" fmla="*/ 465931 w 674"/>
                <a:gd name="T25" fmla="*/ 108531 h 511"/>
                <a:gd name="T26" fmla="*/ 482600 w 674"/>
                <a:gd name="T27" fmla="*/ 123583 h 511"/>
                <a:gd name="T28" fmla="*/ 498475 w 674"/>
                <a:gd name="T29" fmla="*/ 138635 h 511"/>
                <a:gd name="T30" fmla="*/ 510381 w 674"/>
                <a:gd name="T31" fmla="*/ 155271 h 511"/>
                <a:gd name="T32" fmla="*/ 519906 w 674"/>
                <a:gd name="T33" fmla="*/ 173491 h 511"/>
                <a:gd name="T34" fmla="*/ 527050 w 674"/>
                <a:gd name="T35" fmla="*/ 191712 h 511"/>
                <a:gd name="T36" fmla="*/ 531812 w 674"/>
                <a:gd name="T37" fmla="*/ 211517 h 511"/>
                <a:gd name="T38" fmla="*/ 534987 w 674"/>
                <a:gd name="T39" fmla="*/ 232906 h 511"/>
                <a:gd name="T40" fmla="*/ 534987 w 674"/>
                <a:gd name="T41" fmla="*/ 263010 h 511"/>
                <a:gd name="T42" fmla="*/ 530225 w 674"/>
                <a:gd name="T43" fmla="*/ 297074 h 511"/>
                <a:gd name="T44" fmla="*/ 520700 w 674"/>
                <a:gd name="T45" fmla="*/ 327178 h 511"/>
                <a:gd name="T46" fmla="*/ 505618 w 674"/>
                <a:gd name="T47" fmla="*/ 353320 h 511"/>
                <a:gd name="T48" fmla="*/ 487362 w 674"/>
                <a:gd name="T49" fmla="*/ 373125 h 511"/>
                <a:gd name="T50" fmla="*/ 463550 w 674"/>
                <a:gd name="T51" fmla="*/ 388177 h 511"/>
                <a:gd name="T52" fmla="*/ 434181 w 674"/>
                <a:gd name="T53" fmla="*/ 398475 h 511"/>
                <a:gd name="T54" fmla="*/ 399256 w 674"/>
                <a:gd name="T55" fmla="*/ 403229 h 511"/>
                <a:gd name="T56" fmla="*/ 369887 w 674"/>
                <a:gd name="T57" fmla="*/ 403229 h 511"/>
                <a:gd name="T58" fmla="*/ 347662 w 674"/>
                <a:gd name="T59" fmla="*/ 398475 h 511"/>
                <a:gd name="T60" fmla="*/ 324643 w 674"/>
                <a:gd name="T61" fmla="*/ 389761 h 511"/>
                <a:gd name="T62" fmla="*/ 298450 w 674"/>
                <a:gd name="T63" fmla="*/ 375502 h 511"/>
                <a:gd name="T64" fmla="*/ 275431 w 674"/>
                <a:gd name="T65" fmla="*/ 357281 h 511"/>
                <a:gd name="T66" fmla="*/ 250031 w 674"/>
                <a:gd name="T67" fmla="*/ 336684 h 511"/>
                <a:gd name="T68" fmla="*/ 222250 w 674"/>
                <a:gd name="T69" fmla="*/ 308957 h 511"/>
                <a:gd name="T70" fmla="*/ 190500 w 674"/>
                <a:gd name="T71" fmla="*/ 278854 h 511"/>
                <a:gd name="T72" fmla="*/ 158750 w 674"/>
                <a:gd name="T73" fmla="*/ 242412 h 511"/>
                <a:gd name="T74" fmla="*/ 122237 w 674"/>
                <a:gd name="T75" fmla="*/ 201218 h 511"/>
                <a:gd name="T76" fmla="*/ 84137 w 674"/>
                <a:gd name="T77" fmla="*/ 153686 h 511"/>
                <a:gd name="T78" fmla="*/ 42862 w 674"/>
                <a:gd name="T79" fmla="*/ 102193 h 511"/>
                <a:gd name="T80" fmla="*/ 16669 w 674"/>
                <a:gd name="T81" fmla="*/ 68921 h 511"/>
                <a:gd name="T82" fmla="*/ 7937 w 674"/>
                <a:gd name="T83" fmla="*/ 59415 h 511"/>
                <a:gd name="T84" fmla="*/ 3175 w 674"/>
                <a:gd name="T85" fmla="*/ 50701 h 511"/>
                <a:gd name="T86" fmla="*/ 0 w 674"/>
                <a:gd name="T87" fmla="*/ 44363 h 511"/>
                <a:gd name="T88" fmla="*/ 3175 w 674"/>
                <a:gd name="T89" fmla="*/ 32480 h 511"/>
                <a:gd name="T90" fmla="*/ 10319 w 674"/>
                <a:gd name="T91" fmla="*/ 16636 h 511"/>
                <a:gd name="T92" fmla="*/ 23019 w 674"/>
                <a:gd name="T93" fmla="*/ 6338 h 511"/>
                <a:gd name="T94" fmla="*/ 39687 w 674"/>
                <a:gd name="T95" fmla="*/ 1584 h 511"/>
                <a:gd name="T96" fmla="*/ 50006 w 674"/>
                <a:gd name="T97" fmla="*/ 0 h 5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74" h="511">
                  <a:moveTo>
                    <a:pt x="63" y="0"/>
                  </a:moveTo>
                  <a:lnTo>
                    <a:pt x="81" y="2"/>
                  </a:lnTo>
                  <a:lnTo>
                    <a:pt x="102" y="2"/>
                  </a:lnTo>
                  <a:lnTo>
                    <a:pt x="123" y="6"/>
                  </a:lnTo>
                  <a:lnTo>
                    <a:pt x="144" y="8"/>
                  </a:lnTo>
                  <a:lnTo>
                    <a:pt x="167" y="14"/>
                  </a:lnTo>
                  <a:lnTo>
                    <a:pt x="190" y="18"/>
                  </a:lnTo>
                  <a:lnTo>
                    <a:pt x="213" y="23"/>
                  </a:lnTo>
                  <a:lnTo>
                    <a:pt x="236" y="29"/>
                  </a:lnTo>
                  <a:lnTo>
                    <a:pt x="263" y="35"/>
                  </a:lnTo>
                  <a:lnTo>
                    <a:pt x="290" y="41"/>
                  </a:lnTo>
                  <a:lnTo>
                    <a:pt x="315" y="46"/>
                  </a:lnTo>
                  <a:lnTo>
                    <a:pt x="340" y="52"/>
                  </a:lnTo>
                  <a:lnTo>
                    <a:pt x="365" y="58"/>
                  </a:lnTo>
                  <a:lnTo>
                    <a:pt x="388" y="64"/>
                  </a:lnTo>
                  <a:lnTo>
                    <a:pt x="411" y="71"/>
                  </a:lnTo>
                  <a:lnTo>
                    <a:pt x="432" y="77"/>
                  </a:lnTo>
                  <a:lnTo>
                    <a:pt x="453" y="83"/>
                  </a:lnTo>
                  <a:lnTo>
                    <a:pt x="474" y="89"/>
                  </a:lnTo>
                  <a:lnTo>
                    <a:pt x="493" y="96"/>
                  </a:lnTo>
                  <a:lnTo>
                    <a:pt x="513" y="102"/>
                  </a:lnTo>
                  <a:lnTo>
                    <a:pt x="530" y="108"/>
                  </a:lnTo>
                  <a:lnTo>
                    <a:pt x="547" y="116"/>
                  </a:lnTo>
                  <a:lnTo>
                    <a:pt x="562" y="121"/>
                  </a:lnTo>
                  <a:lnTo>
                    <a:pt x="578" y="129"/>
                  </a:lnTo>
                  <a:lnTo>
                    <a:pt x="587" y="137"/>
                  </a:lnTo>
                  <a:lnTo>
                    <a:pt x="599" y="146"/>
                  </a:lnTo>
                  <a:lnTo>
                    <a:pt x="608" y="156"/>
                  </a:lnTo>
                  <a:lnTo>
                    <a:pt x="618" y="165"/>
                  </a:lnTo>
                  <a:lnTo>
                    <a:pt x="628" y="175"/>
                  </a:lnTo>
                  <a:lnTo>
                    <a:pt x="635" y="187"/>
                  </a:lnTo>
                  <a:lnTo>
                    <a:pt x="643" y="196"/>
                  </a:lnTo>
                  <a:lnTo>
                    <a:pt x="649" y="208"/>
                  </a:lnTo>
                  <a:lnTo>
                    <a:pt x="655" y="219"/>
                  </a:lnTo>
                  <a:lnTo>
                    <a:pt x="660" y="231"/>
                  </a:lnTo>
                  <a:lnTo>
                    <a:pt x="664" y="242"/>
                  </a:lnTo>
                  <a:lnTo>
                    <a:pt x="668" y="254"/>
                  </a:lnTo>
                  <a:lnTo>
                    <a:pt x="670" y="267"/>
                  </a:lnTo>
                  <a:lnTo>
                    <a:pt x="672" y="281"/>
                  </a:lnTo>
                  <a:lnTo>
                    <a:pt x="674" y="294"/>
                  </a:lnTo>
                  <a:lnTo>
                    <a:pt x="674" y="307"/>
                  </a:lnTo>
                  <a:lnTo>
                    <a:pt x="674" y="332"/>
                  </a:lnTo>
                  <a:lnTo>
                    <a:pt x="672" y="354"/>
                  </a:lnTo>
                  <a:lnTo>
                    <a:pt x="668" y="375"/>
                  </a:lnTo>
                  <a:lnTo>
                    <a:pt x="662" y="396"/>
                  </a:lnTo>
                  <a:lnTo>
                    <a:pt x="656" y="413"/>
                  </a:lnTo>
                  <a:lnTo>
                    <a:pt x="647" y="430"/>
                  </a:lnTo>
                  <a:lnTo>
                    <a:pt x="637" y="446"/>
                  </a:lnTo>
                  <a:lnTo>
                    <a:pt x="626" y="459"/>
                  </a:lnTo>
                  <a:lnTo>
                    <a:pt x="614" y="471"/>
                  </a:lnTo>
                  <a:lnTo>
                    <a:pt x="599" y="480"/>
                  </a:lnTo>
                  <a:lnTo>
                    <a:pt x="584" y="490"/>
                  </a:lnTo>
                  <a:lnTo>
                    <a:pt x="566" y="498"/>
                  </a:lnTo>
                  <a:lnTo>
                    <a:pt x="547" y="503"/>
                  </a:lnTo>
                  <a:lnTo>
                    <a:pt x="526" y="507"/>
                  </a:lnTo>
                  <a:lnTo>
                    <a:pt x="503" y="509"/>
                  </a:lnTo>
                  <a:lnTo>
                    <a:pt x="480" y="511"/>
                  </a:lnTo>
                  <a:lnTo>
                    <a:pt x="466" y="509"/>
                  </a:lnTo>
                  <a:lnTo>
                    <a:pt x="453" y="507"/>
                  </a:lnTo>
                  <a:lnTo>
                    <a:pt x="438" y="503"/>
                  </a:lnTo>
                  <a:lnTo>
                    <a:pt x="422" y="498"/>
                  </a:lnTo>
                  <a:lnTo>
                    <a:pt x="409" y="492"/>
                  </a:lnTo>
                  <a:lnTo>
                    <a:pt x="393" y="484"/>
                  </a:lnTo>
                  <a:lnTo>
                    <a:pt x="376" y="474"/>
                  </a:lnTo>
                  <a:lnTo>
                    <a:pt x="361" y="465"/>
                  </a:lnTo>
                  <a:lnTo>
                    <a:pt x="347" y="451"/>
                  </a:lnTo>
                  <a:lnTo>
                    <a:pt x="332" y="440"/>
                  </a:lnTo>
                  <a:lnTo>
                    <a:pt x="315" y="425"/>
                  </a:lnTo>
                  <a:lnTo>
                    <a:pt x="298" y="407"/>
                  </a:lnTo>
                  <a:lnTo>
                    <a:pt x="280" y="390"/>
                  </a:lnTo>
                  <a:lnTo>
                    <a:pt x="261" y="371"/>
                  </a:lnTo>
                  <a:lnTo>
                    <a:pt x="240" y="352"/>
                  </a:lnTo>
                  <a:lnTo>
                    <a:pt x="221" y="329"/>
                  </a:lnTo>
                  <a:lnTo>
                    <a:pt x="200" y="306"/>
                  </a:lnTo>
                  <a:lnTo>
                    <a:pt x="177" y="281"/>
                  </a:lnTo>
                  <a:lnTo>
                    <a:pt x="154" y="254"/>
                  </a:lnTo>
                  <a:lnTo>
                    <a:pt x="130" y="225"/>
                  </a:lnTo>
                  <a:lnTo>
                    <a:pt x="106" y="194"/>
                  </a:lnTo>
                  <a:lnTo>
                    <a:pt x="81" y="162"/>
                  </a:lnTo>
                  <a:lnTo>
                    <a:pt x="54" y="129"/>
                  </a:lnTo>
                  <a:lnTo>
                    <a:pt x="29" y="94"/>
                  </a:lnTo>
                  <a:lnTo>
                    <a:pt x="21" y="87"/>
                  </a:lnTo>
                  <a:lnTo>
                    <a:pt x="15" y="81"/>
                  </a:lnTo>
                  <a:lnTo>
                    <a:pt x="10" y="75"/>
                  </a:lnTo>
                  <a:lnTo>
                    <a:pt x="6" y="69"/>
                  </a:lnTo>
                  <a:lnTo>
                    <a:pt x="4" y="64"/>
                  </a:lnTo>
                  <a:lnTo>
                    <a:pt x="2" y="60"/>
                  </a:lnTo>
                  <a:lnTo>
                    <a:pt x="0" y="56"/>
                  </a:lnTo>
                  <a:lnTo>
                    <a:pt x="0" y="54"/>
                  </a:lnTo>
                  <a:lnTo>
                    <a:pt x="4" y="41"/>
                  </a:lnTo>
                  <a:lnTo>
                    <a:pt x="8" y="31"/>
                  </a:lnTo>
                  <a:lnTo>
                    <a:pt x="13" y="21"/>
                  </a:lnTo>
                  <a:lnTo>
                    <a:pt x="21" y="14"/>
                  </a:lnTo>
                  <a:lnTo>
                    <a:pt x="29" y="8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5"/>
            <p:cNvSpPr>
              <a:spLocks/>
            </p:cNvSpPr>
            <p:nvPr/>
          </p:nvSpPr>
          <p:spPr bwMode="auto">
            <a:xfrm>
              <a:off x="4864100" y="736600"/>
              <a:ext cx="949325" cy="1082675"/>
            </a:xfrm>
            <a:custGeom>
              <a:avLst/>
              <a:gdLst>
                <a:gd name="T0" fmla="*/ 578644 w 1196"/>
                <a:gd name="T1" fmla="*/ 0 h 1365"/>
                <a:gd name="T2" fmla="*/ 604838 w 1196"/>
                <a:gd name="T3" fmla="*/ 4759 h 1365"/>
                <a:gd name="T4" fmla="*/ 634206 w 1196"/>
                <a:gd name="T5" fmla="*/ 11898 h 1365"/>
                <a:gd name="T6" fmla="*/ 677863 w 1196"/>
                <a:gd name="T7" fmla="*/ 28554 h 1365"/>
                <a:gd name="T8" fmla="*/ 742156 w 1196"/>
                <a:gd name="T9" fmla="*/ 57901 h 1365"/>
                <a:gd name="T10" fmla="*/ 780256 w 1196"/>
                <a:gd name="T11" fmla="*/ 80903 h 1365"/>
                <a:gd name="T12" fmla="*/ 815181 w 1196"/>
                <a:gd name="T13" fmla="*/ 101526 h 1365"/>
                <a:gd name="T14" fmla="*/ 845344 w 1196"/>
                <a:gd name="T15" fmla="*/ 122941 h 1365"/>
                <a:gd name="T16" fmla="*/ 873125 w 1196"/>
                <a:gd name="T17" fmla="*/ 144357 h 1365"/>
                <a:gd name="T18" fmla="*/ 894556 w 1196"/>
                <a:gd name="T19" fmla="*/ 164186 h 1365"/>
                <a:gd name="T20" fmla="*/ 914400 w 1196"/>
                <a:gd name="T21" fmla="*/ 184015 h 1365"/>
                <a:gd name="T22" fmla="*/ 927894 w 1196"/>
                <a:gd name="T23" fmla="*/ 202258 h 1365"/>
                <a:gd name="T24" fmla="*/ 939006 w 1196"/>
                <a:gd name="T25" fmla="*/ 220501 h 1365"/>
                <a:gd name="T26" fmla="*/ 946150 w 1196"/>
                <a:gd name="T27" fmla="*/ 238744 h 1365"/>
                <a:gd name="T28" fmla="*/ 949325 w 1196"/>
                <a:gd name="T29" fmla="*/ 255400 h 1365"/>
                <a:gd name="T30" fmla="*/ 947738 w 1196"/>
                <a:gd name="T31" fmla="*/ 270470 h 1365"/>
                <a:gd name="T32" fmla="*/ 935831 w 1196"/>
                <a:gd name="T33" fmla="*/ 286334 h 1365"/>
                <a:gd name="T34" fmla="*/ 915988 w 1196"/>
                <a:gd name="T35" fmla="*/ 299818 h 1365"/>
                <a:gd name="T36" fmla="*/ 894556 w 1196"/>
                <a:gd name="T37" fmla="*/ 321233 h 1365"/>
                <a:gd name="T38" fmla="*/ 868363 w 1196"/>
                <a:gd name="T39" fmla="*/ 352960 h 1365"/>
                <a:gd name="T40" fmla="*/ 839788 w 1196"/>
                <a:gd name="T41" fmla="*/ 389446 h 1365"/>
                <a:gd name="T42" fmla="*/ 777081 w 1196"/>
                <a:gd name="T43" fmla="*/ 478281 h 1365"/>
                <a:gd name="T44" fmla="*/ 714375 w 1196"/>
                <a:gd name="T45" fmla="*/ 559977 h 1365"/>
                <a:gd name="T46" fmla="*/ 652463 w 1196"/>
                <a:gd name="T47" fmla="*/ 636121 h 1365"/>
                <a:gd name="T48" fmla="*/ 588169 w 1196"/>
                <a:gd name="T49" fmla="*/ 707506 h 1365"/>
                <a:gd name="T50" fmla="*/ 523875 w 1196"/>
                <a:gd name="T51" fmla="*/ 773339 h 1365"/>
                <a:gd name="T52" fmla="*/ 431006 w 1196"/>
                <a:gd name="T53" fmla="*/ 857415 h 1365"/>
                <a:gd name="T54" fmla="*/ 316706 w 1196"/>
                <a:gd name="T55" fmla="*/ 943871 h 1365"/>
                <a:gd name="T56" fmla="*/ 193675 w 1196"/>
                <a:gd name="T57" fmla="*/ 1018428 h 1365"/>
                <a:gd name="T58" fmla="*/ 150813 w 1196"/>
                <a:gd name="T59" fmla="*/ 1039844 h 1365"/>
                <a:gd name="T60" fmla="*/ 114300 w 1196"/>
                <a:gd name="T61" fmla="*/ 1056500 h 1365"/>
                <a:gd name="T62" fmla="*/ 84138 w 1196"/>
                <a:gd name="T63" fmla="*/ 1069984 h 1365"/>
                <a:gd name="T64" fmla="*/ 61119 w 1196"/>
                <a:gd name="T65" fmla="*/ 1077916 h 1365"/>
                <a:gd name="T66" fmla="*/ 42863 w 1196"/>
                <a:gd name="T67" fmla="*/ 1082675 h 1365"/>
                <a:gd name="T68" fmla="*/ 28575 w 1196"/>
                <a:gd name="T69" fmla="*/ 1082675 h 1365"/>
                <a:gd name="T70" fmla="*/ 9525 w 1196"/>
                <a:gd name="T71" fmla="*/ 1079502 h 1365"/>
                <a:gd name="T72" fmla="*/ 1588 w 1196"/>
                <a:gd name="T73" fmla="*/ 1071571 h 1365"/>
                <a:gd name="T74" fmla="*/ 1588 w 1196"/>
                <a:gd name="T75" fmla="*/ 1061259 h 1365"/>
                <a:gd name="T76" fmla="*/ 7938 w 1196"/>
                <a:gd name="T77" fmla="*/ 1050155 h 1365"/>
                <a:gd name="T78" fmla="*/ 23019 w 1196"/>
                <a:gd name="T79" fmla="*/ 1036671 h 1365"/>
                <a:gd name="T80" fmla="*/ 62706 w 1196"/>
                <a:gd name="T81" fmla="*/ 985115 h 1365"/>
                <a:gd name="T82" fmla="*/ 104775 w 1196"/>
                <a:gd name="T83" fmla="*/ 930387 h 1365"/>
                <a:gd name="T84" fmla="*/ 147638 w 1196"/>
                <a:gd name="T85" fmla="*/ 872485 h 1365"/>
                <a:gd name="T86" fmla="*/ 192088 w 1196"/>
                <a:gd name="T87" fmla="*/ 809825 h 1365"/>
                <a:gd name="T88" fmla="*/ 234950 w 1196"/>
                <a:gd name="T89" fmla="*/ 743199 h 1365"/>
                <a:gd name="T90" fmla="*/ 300038 w 1196"/>
                <a:gd name="T91" fmla="*/ 629776 h 1365"/>
                <a:gd name="T92" fmla="*/ 373063 w 1196"/>
                <a:gd name="T93" fmla="*/ 488592 h 1365"/>
                <a:gd name="T94" fmla="*/ 442119 w 1196"/>
                <a:gd name="T95" fmla="*/ 334717 h 1365"/>
                <a:gd name="T96" fmla="*/ 472281 w 1196"/>
                <a:gd name="T97" fmla="*/ 237157 h 1365"/>
                <a:gd name="T98" fmla="*/ 484188 w 1196"/>
                <a:gd name="T99" fmla="*/ 176083 h 1365"/>
                <a:gd name="T100" fmla="*/ 488950 w 1196"/>
                <a:gd name="T101" fmla="*/ 130873 h 1365"/>
                <a:gd name="T102" fmla="*/ 492125 w 1196"/>
                <a:gd name="T103" fmla="*/ 86455 h 1365"/>
                <a:gd name="T104" fmla="*/ 493713 w 1196"/>
                <a:gd name="T105" fmla="*/ 56315 h 1365"/>
                <a:gd name="T106" fmla="*/ 501650 w 1196"/>
                <a:gd name="T107" fmla="*/ 33313 h 1365"/>
                <a:gd name="T108" fmla="*/ 513556 w 1196"/>
                <a:gd name="T109" fmla="*/ 15070 h 1365"/>
                <a:gd name="T110" fmla="*/ 531813 w 1196"/>
                <a:gd name="T111" fmla="*/ 4759 h 1365"/>
                <a:gd name="T112" fmla="*/ 554831 w 1196"/>
                <a:gd name="T113" fmla="*/ 0 h 13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196" h="1365">
                  <a:moveTo>
                    <a:pt x="710" y="0"/>
                  </a:moveTo>
                  <a:lnTo>
                    <a:pt x="720" y="0"/>
                  </a:lnTo>
                  <a:lnTo>
                    <a:pt x="729" y="0"/>
                  </a:lnTo>
                  <a:lnTo>
                    <a:pt x="739" y="2"/>
                  </a:lnTo>
                  <a:lnTo>
                    <a:pt x="751" y="4"/>
                  </a:lnTo>
                  <a:lnTo>
                    <a:pt x="762" y="6"/>
                  </a:lnTo>
                  <a:lnTo>
                    <a:pt x="774" y="7"/>
                  </a:lnTo>
                  <a:lnTo>
                    <a:pt x="785" y="11"/>
                  </a:lnTo>
                  <a:lnTo>
                    <a:pt x="799" y="15"/>
                  </a:lnTo>
                  <a:lnTo>
                    <a:pt x="812" y="19"/>
                  </a:lnTo>
                  <a:lnTo>
                    <a:pt x="825" y="25"/>
                  </a:lnTo>
                  <a:lnTo>
                    <a:pt x="854" y="36"/>
                  </a:lnTo>
                  <a:lnTo>
                    <a:pt x="885" y="48"/>
                  </a:lnTo>
                  <a:lnTo>
                    <a:pt x="918" y="63"/>
                  </a:lnTo>
                  <a:lnTo>
                    <a:pt x="935" y="73"/>
                  </a:lnTo>
                  <a:lnTo>
                    <a:pt x="952" y="82"/>
                  </a:lnTo>
                  <a:lnTo>
                    <a:pt x="968" y="92"/>
                  </a:lnTo>
                  <a:lnTo>
                    <a:pt x="983" y="102"/>
                  </a:lnTo>
                  <a:lnTo>
                    <a:pt x="998" y="111"/>
                  </a:lnTo>
                  <a:lnTo>
                    <a:pt x="1014" y="121"/>
                  </a:lnTo>
                  <a:lnTo>
                    <a:pt x="1027" y="128"/>
                  </a:lnTo>
                  <a:lnTo>
                    <a:pt x="1040" y="138"/>
                  </a:lnTo>
                  <a:lnTo>
                    <a:pt x="1054" y="148"/>
                  </a:lnTo>
                  <a:lnTo>
                    <a:pt x="1065" y="155"/>
                  </a:lnTo>
                  <a:lnTo>
                    <a:pt x="1077" y="165"/>
                  </a:lnTo>
                  <a:lnTo>
                    <a:pt x="1088" y="173"/>
                  </a:lnTo>
                  <a:lnTo>
                    <a:pt x="1100" y="182"/>
                  </a:lnTo>
                  <a:lnTo>
                    <a:pt x="1110" y="190"/>
                  </a:lnTo>
                  <a:lnTo>
                    <a:pt x="1119" y="199"/>
                  </a:lnTo>
                  <a:lnTo>
                    <a:pt x="1127" y="207"/>
                  </a:lnTo>
                  <a:lnTo>
                    <a:pt x="1136" y="215"/>
                  </a:lnTo>
                  <a:lnTo>
                    <a:pt x="1144" y="224"/>
                  </a:lnTo>
                  <a:lnTo>
                    <a:pt x="1152" y="232"/>
                  </a:lnTo>
                  <a:lnTo>
                    <a:pt x="1158" y="240"/>
                  </a:lnTo>
                  <a:lnTo>
                    <a:pt x="1163" y="247"/>
                  </a:lnTo>
                  <a:lnTo>
                    <a:pt x="1169" y="255"/>
                  </a:lnTo>
                  <a:lnTo>
                    <a:pt x="1175" y="263"/>
                  </a:lnTo>
                  <a:lnTo>
                    <a:pt x="1179" y="270"/>
                  </a:lnTo>
                  <a:lnTo>
                    <a:pt x="1183" y="278"/>
                  </a:lnTo>
                  <a:lnTo>
                    <a:pt x="1186" y="286"/>
                  </a:lnTo>
                  <a:lnTo>
                    <a:pt x="1190" y="293"/>
                  </a:lnTo>
                  <a:lnTo>
                    <a:pt x="1192" y="301"/>
                  </a:lnTo>
                  <a:lnTo>
                    <a:pt x="1194" y="307"/>
                  </a:lnTo>
                  <a:lnTo>
                    <a:pt x="1196" y="315"/>
                  </a:lnTo>
                  <a:lnTo>
                    <a:pt x="1196" y="322"/>
                  </a:lnTo>
                  <a:lnTo>
                    <a:pt x="1196" y="330"/>
                  </a:lnTo>
                  <a:lnTo>
                    <a:pt x="1196" y="336"/>
                  </a:lnTo>
                  <a:lnTo>
                    <a:pt x="1194" y="341"/>
                  </a:lnTo>
                  <a:lnTo>
                    <a:pt x="1190" y="349"/>
                  </a:lnTo>
                  <a:lnTo>
                    <a:pt x="1184" y="355"/>
                  </a:lnTo>
                  <a:lnTo>
                    <a:pt x="1179" y="361"/>
                  </a:lnTo>
                  <a:lnTo>
                    <a:pt x="1169" y="368"/>
                  </a:lnTo>
                  <a:lnTo>
                    <a:pt x="1159" y="374"/>
                  </a:lnTo>
                  <a:lnTo>
                    <a:pt x="1154" y="378"/>
                  </a:lnTo>
                  <a:lnTo>
                    <a:pt x="1148" y="382"/>
                  </a:lnTo>
                  <a:lnTo>
                    <a:pt x="1136" y="391"/>
                  </a:lnTo>
                  <a:lnTo>
                    <a:pt x="1127" y="405"/>
                  </a:lnTo>
                  <a:lnTo>
                    <a:pt x="1115" y="418"/>
                  </a:lnTo>
                  <a:lnTo>
                    <a:pt x="1106" y="432"/>
                  </a:lnTo>
                  <a:lnTo>
                    <a:pt x="1094" y="445"/>
                  </a:lnTo>
                  <a:lnTo>
                    <a:pt x="1083" y="460"/>
                  </a:lnTo>
                  <a:lnTo>
                    <a:pt x="1069" y="476"/>
                  </a:lnTo>
                  <a:lnTo>
                    <a:pt x="1058" y="491"/>
                  </a:lnTo>
                  <a:lnTo>
                    <a:pt x="1031" y="528"/>
                  </a:lnTo>
                  <a:lnTo>
                    <a:pt x="1006" y="566"/>
                  </a:lnTo>
                  <a:lnTo>
                    <a:pt x="979" y="603"/>
                  </a:lnTo>
                  <a:lnTo>
                    <a:pt x="954" y="637"/>
                  </a:lnTo>
                  <a:lnTo>
                    <a:pt x="927" y="672"/>
                  </a:lnTo>
                  <a:lnTo>
                    <a:pt x="900" y="706"/>
                  </a:lnTo>
                  <a:lnTo>
                    <a:pt x="875" y="739"/>
                  </a:lnTo>
                  <a:lnTo>
                    <a:pt x="849" y="771"/>
                  </a:lnTo>
                  <a:lnTo>
                    <a:pt x="822" y="802"/>
                  </a:lnTo>
                  <a:lnTo>
                    <a:pt x="795" y="833"/>
                  </a:lnTo>
                  <a:lnTo>
                    <a:pt x="768" y="864"/>
                  </a:lnTo>
                  <a:lnTo>
                    <a:pt x="741" y="892"/>
                  </a:lnTo>
                  <a:lnTo>
                    <a:pt x="714" y="921"/>
                  </a:lnTo>
                  <a:lnTo>
                    <a:pt x="687" y="948"/>
                  </a:lnTo>
                  <a:lnTo>
                    <a:pt x="660" y="975"/>
                  </a:lnTo>
                  <a:lnTo>
                    <a:pt x="634" y="1000"/>
                  </a:lnTo>
                  <a:lnTo>
                    <a:pt x="589" y="1040"/>
                  </a:lnTo>
                  <a:lnTo>
                    <a:pt x="543" y="1081"/>
                  </a:lnTo>
                  <a:lnTo>
                    <a:pt x="497" y="1119"/>
                  </a:lnTo>
                  <a:lnTo>
                    <a:pt x="449" y="1155"/>
                  </a:lnTo>
                  <a:lnTo>
                    <a:pt x="399" y="1190"/>
                  </a:lnTo>
                  <a:lnTo>
                    <a:pt x="349" y="1223"/>
                  </a:lnTo>
                  <a:lnTo>
                    <a:pt x="298" y="1253"/>
                  </a:lnTo>
                  <a:lnTo>
                    <a:pt x="244" y="1284"/>
                  </a:lnTo>
                  <a:lnTo>
                    <a:pt x="225" y="1294"/>
                  </a:lnTo>
                  <a:lnTo>
                    <a:pt x="207" y="1301"/>
                  </a:lnTo>
                  <a:lnTo>
                    <a:pt x="190" y="1311"/>
                  </a:lnTo>
                  <a:lnTo>
                    <a:pt x="173" y="1319"/>
                  </a:lnTo>
                  <a:lnTo>
                    <a:pt x="157" y="1326"/>
                  </a:lnTo>
                  <a:lnTo>
                    <a:pt x="144" y="1332"/>
                  </a:lnTo>
                  <a:lnTo>
                    <a:pt x="131" y="1338"/>
                  </a:lnTo>
                  <a:lnTo>
                    <a:pt x="117" y="1344"/>
                  </a:lnTo>
                  <a:lnTo>
                    <a:pt x="106" y="1349"/>
                  </a:lnTo>
                  <a:lnTo>
                    <a:pt x="96" y="1353"/>
                  </a:lnTo>
                  <a:lnTo>
                    <a:pt x="86" y="1357"/>
                  </a:lnTo>
                  <a:lnTo>
                    <a:pt x="77" y="1359"/>
                  </a:lnTo>
                  <a:lnTo>
                    <a:pt x="69" y="1361"/>
                  </a:lnTo>
                  <a:lnTo>
                    <a:pt x="61" y="1363"/>
                  </a:lnTo>
                  <a:lnTo>
                    <a:pt x="54" y="1365"/>
                  </a:lnTo>
                  <a:lnTo>
                    <a:pt x="50" y="1365"/>
                  </a:lnTo>
                  <a:lnTo>
                    <a:pt x="42" y="1365"/>
                  </a:lnTo>
                  <a:lnTo>
                    <a:pt x="36" y="1365"/>
                  </a:lnTo>
                  <a:lnTo>
                    <a:pt x="27" y="1363"/>
                  </a:lnTo>
                  <a:lnTo>
                    <a:pt x="19" y="1363"/>
                  </a:lnTo>
                  <a:lnTo>
                    <a:pt x="12" y="1361"/>
                  </a:lnTo>
                  <a:lnTo>
                    <a:pt x="8" y="1357"/>
                  </a:lnTo>
                  <a:lnTo>
                    <a:pt x="4" y="1355"/>
                  </a:lnTo>
                  <a:lnTo>
                    <a:pt x="2" y="1351"/>
                  </a:lnTo>
                  <a:lnTo>
                    <a:pt x="0" y="1347"/>
                  </a:lnTo>
                  <a:lnTo>
                    <a:pt x="0" y="1344"/>
                  </a:lnTo>
                  <a:lnTo>
                    <a:pt x="2" y="1338"/>
                  </a:lnTo>
                  <a:lnTo>
                    <a:pt x="4" y="1334"/>
                  </a:lnTo>
                  <a:lnTo>
                    <a:pt x="6" y="1328"/>
                  </a:lnTo>
                  <a:lnTo>
                    <a:pt x="10" y="1324"/>
                  </a:lnTo>
                  <a:lnTo>
                    <a:pt x="15" y="1319"/>
                  </a:lnTo>
                  <a:lnTo>
                    <a:pt x="21" y="1313"/>
                  </a:lnTo>
                  <a:lnTo>
                    <a:pt x="29" y="1307"/>
                  </a:lnTo>
                  <a:lnTo>
                    <a:pt x="46" y="1286"/>
                  </a:lnTo>
                  <a:lnTo>
                    <a:pt x="61" y="1265"/>
                  </a:lnTo>
                  <a:lnTo>
                    <a:pt x="79" y="1242"/>
                  </a:lnTo>
                  <a:lnTo>
                    <a:pt x="98" y="1219"/>
                  </a:lnTo>
                  <a:lnTo>
                    <a:pt x="115" y="1196"/>
                  </a:lnTo>
                  <a:lnTo>
                    <a:pt x="132" y="1173"/>
                  </a:lnTo>
                  <a:lnTo>
                    <a:pt x="150" y="1150"/>
                  </a:lnTo>
                  <a:lnTo>
                    <a:pt x="169" y="1125"/>
                  </a:lnTo>
                  <a:lnTo>
                    <a:pt x="186" y="1100"/>
                  </a:lnTo>
                  <a:lnTo>
                    <a:pt x="205" y="1073"/>
                  </a:lnTo>
                  <a:lnTo>
                    <a:pt x="223" y="1048"/>
                  </a:lnTo>
                  <a:lnTo>
                    <a:pt x="242" y="1021"/>
                  </a:lnTo>
                  <a:lnTo>
                    <a:pt x="259" y="992"/>
                  </a:lnTo>
                  <a:lnTo>
                    <a:pt x="276" y="965"/>
                  </a:lnTo>
                  <a:lnTo>
                    <a:pt x="296" y="937"/>
                  </a:lnTo>
                  <a:lnTo>
                    <a:pt x="313" y="908"/>
                  </a:lnTo>
                  <a:lnTo>
                    <a:pt x="346" y="852"/>
                  </a:lnTo>
                  <a:lnTo>
                    <a:pt x="378" y="794"/>
                  </a:lnTo>
                  <a:lnTo>
                    <a:pt x="409" y="737"/>
                  </a:lnTo>
                  <a:lnTo>
                    <a:pt x="440" y="677"/>
                  </a:lnTo>
                  <a:lnTo>
                    <a:pt x="470" y="616"/>
                  </a:lnTo>
                  <a:lnTo>
                    <a:pt x="499" y="553"/>
                  </a:lnTo>
                  <a:lnTo>
                    <a:pt x="528" y="487"/>
                  </a:lnTo>
                  <a:lnTo>
                    <a:pt x="557" y="422"/>
                  </a:lnTo>
                  <a:lnTo>
                    <a:pt x="572" y="380"/>
                  </a:lnTo>
                  <a:lnTo>
                    <a:pt x="584" y="340"/>
                  </a:lnTo>
                  <a:lnTo>
                    <a:pt x="595" y="299"/>
                  </a:lnTo>
                  <a:lnTo>
                    <a:pt x="603" y="261"/>
                  </a:lnTo>
                  <a:lnTo>
                    <a:pt x="607" y="242"/>
                  </a:lnTo>
                  <a:lnTo>
                    <a:pt x="610" y="222"/>
                  </a:lnTo>
                  <a:lnTo>
                    <a:pt x="612" y="203"/>
                  </a:lnTo>
                  <a:lnTo>
                    <a:pt x="614" y="184"/>
                  </a:lnTo>
                  <a:lnTo>
                    <a:pt x="616" y="165"/>
                  </a:lnTo>
                  <a:lnTo>
                    <a:pt x="618" y="146"/>
                  </a:lnTo>
                  <a:lnTo>
                    <a:pt x="618" y="126"/>
                  </a:lnTo>
                  <a:lnTo>
                    <a:pt x="620" y="109"/>
                  </a:lnTo>
                  <a:lnTo>
                    <a:pt x="620" y="96"/>
                  </a:lnTo>
                  <a:lnTo>
                    <a:pt x="620" y="82"/>
                  </a:lnTo>
                  <a:lnTo>
                    <a:pt x="622" y="71"/>
                  </a:lnTo>
                  <a:lnTo>
                    <a:pt x="624" y="59"/>
                  </a:lnTo>
                  <a:lnTo>
                    <a:pt x="628" y="50"/>
                  </a:lnTo>
                  <a:lnTo>
                    <a:pt x="632" y="42"/>
                  </a:lnTo>
                  <a:lnTo>
                    <a:pt x="635" y="32"/>
                  </a:lnTo>
                  <a:lnTo>
                    <a:pt x="641" y="27"/>
                  </a:lnTo>
                  <a:lnTo>
                    <a:pt x="647" y="19"/>
                  </a:lnTo>
                  <a:lnTo>
                    <a:pt x="653" y="13"/>
                  </a:lnTo>
                  <a:lnTo>
                    <a:pt x="660" y="9"/>
                  </a:lnTo>
                  <a:lnTo>
                    <a:pt x="670" y="6"/>
                  </a:lnTo>
                  <a:lnTo>
                    <a:pt x="678" y="2"/>
                  </a:lnTo>
                  <a:lnTo>
                    <a:pt x="687" y="0"/>
                  </a:lnTo>
                  <a:lnTo>
                    <a:pt x="699" y="0"/>
                  </a:lnTo>
                  <a:lnTo>
                    <a:pt x="71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6"/>
            <p:cNvSpPr>
              <a:spLocks/>
            </p:cNvSpPr>
            <p:nvPr/>
          </p:nvSpPr>
          <p:spPr bwMode="auto">
            <a:xfrm>
              <a:off x="5257800" y="1066800"/>
              <a:ext cx="1455738" cy="376237"/>
            </a:xfrm>
            <a:custGeom>
              <a:avLst/>
              <a:gdLst>
                <a:gd name="T0" fmla="*/ 1182043 w 1835"/>
                <a:gd name="T1" fmla="*/ 0 h 474"/>
                <a:gd name="T2" fmla="*/ 1198703 w 1835"/>
                <a:gd name="T3" fmla="*/ 1587 h 474"/>
                <a:gd name="T4" fmla="*/ 1221709 w 1835"/>
                <a:gd name="T5" fmla="*/ 6350 h 474"/>
                <a:gd name="T6" fmla="*/ 1250269 w 1835"/>
                <a:gd name="T7" fmla="*/ 14287 h 474"/>
                <a:gd name="T8" fmla="*/ 1288348 w 1835"/>
                <a:gd name="T9" fmla="*/ 23019 h 474"/>
                <a:gd name="T10" fmla="*/ 1334360 w 1835"/>
                <a:gd name="T11" fmla="*/ 38100 h 474"/>
                <a:gd name="T12" fmla="*/ 1378786 w 1835"/>
                <a:gd name="T13" fmla="*/ 56356 h 474"/>
                <a:gd name="T14" fmla="*/ 1412106 w 1835"/>
                <a:gd name="T15" fmla="*/ 73025 h 474"/>
                <a:gd name="T16" fmla="*/ 1436698 w 1835"/>
                <a:gd name="T17" fmla="*/ 92075 h 474"/>
                <a:gd name="T18" fmla="*/ 1451771 w 1835"/>
                <a:gd name="T19" fmla="*/ 108744 h 474"/>
                <a:gd name="T20" fmla="*/ 1455738 w 1835"/>
                <a:gd name="T21" fmla="*/ 123825 h 474"/>
                <a:gd name="T22" fmla="*/ 1454945 w 1835"/>
                <a:gd name="T23" fmla="*/ 137319 h 474"/>
                <a:gd name="T24" fmla="*/ 1448598 w 1835"/>
                <a:gd name="T25" fmla="*/ 150812 h 474"/>
                <a:gd name="T26" fmla="*/ 1439078 w 1835"/>
                <a:gd name="T27" fmla="*/ 165100 h 474"/>
                <a:gd name="T28" fmla="*/ 1425592 w 1835"/>
                <a:gd name="T29" fmla="*/ 178594 h 474"/>
                <a:gd name="T30" fmla="*/ 1408932 w 1835"/>
                <a:gd name="T31" fmla="*/ 190500 h 474"/>
                <a:gd name="T32" fmla="*/ 1387513 w 1835"/>
                <a:gd name="T33" fmla="*/ 203200 h 474"/>
                <a:gd name="T34" fmla="*/ 1362920 w 1835"/>
                <a:gd name="T35" fmla="*/ 215106 h 474"/>
                <a:gd name="T36" fmla="*/ 1334360 w 1835"/>
                <a:gd name="T37" fmla="*/ 227012 h 474"/>
                <a:gd name="T38" fmla="*/ 1302628 w 1835"/>
                <a:gd name="T39" fmla="*/ 239712 h 474"/>
                <a:gd name="T40" fmla="*/ 1266135 w 1835"/>
                <a:gd name="T41" fmla="*/ 250031 h 474"/>
                <a:gd name="T42" fmla="*/ 1087639 w 1835"/>
                <a:gd name="T43" fmla="*/ 279400 h 474"/>
                <a:gd name="T44" fmla="*/ 700500 w 1835"/>
                <a:gd name="T45" fmla="*/ 337343 h 474"/>
                <a:gd name="T46" fmla="*/ 545803 w 1835"/>
                <a:gd name="T47" fmla="*/ 361156 h 474"/>
                <a:gd name="T48" fmla="*/ 431565 w 1835"/>
                <a:gd name="T49" fmla="*/ 372268 h 474"/>
                <a:gd name="T50" fmla="*/ 319707 w 1835"/>
                <a:gd name="T51" fmla="*/ 376237 h 474"/>
                <a:gd name="T52" fmla="*/ 239582 w 1835"/>
                <a:gd name="T53" fmla="*/ 373856 h 474"/>
                <a:gd name="T54" fmla="*/ 158664 w 1835"/>
                <a:gd name="T55" fmla="*/ 367506 h 474"/>
                <a:gd name="T56" fmla="*/ 91232 w 1835"/>
                <a:gd name="T57" fmla="*/ 355600 h 474"/>
                <a:gd name="T58" fmla="*/ 57912 w 1835"/>
                <a:gd name="T59" fmla="*/ 347662 h 474"/>
                <a:gd name="T60" fmla="*/ 32526 w 1835"/>
                <a:gd name="T61" fmla="*/ 339725 h 474"/>
                <a:gd name="T62" fmla="*/ 14280 w 1835"/>
                <a:gd name="T63" fmla="*/ 332581 h 474"/>
                <a:gd name="T64" fmla="*/ 3173 w 1835"/>
                <a:gd name="T65" fmla="*/ 324643 h 474"/>
                <a:gd name="T66" fmla="*/ 0 w 1835"/>
                <a:gd name="T67" fmla="*/ 317500 h 474"/>
                <a:gd name="T68" fmla="*/ 4760 w 1835"/>
                <a:gd name="T69" fmla="*/ 303212 h 474"/>
                <a:gd name="T70" fmla="*/ 18246 w 1835"/>
                <a:gd name="T71" fmla="*/ 292893 h 474"/>
                <a:gd name="T72" fmla="*/ 41253 w 1835"/>
                <a:gd name="T73" fmla="*/ 281781 h 474"/>
                <a:gd name="T74" fmla="*/ 72985 w 1835"/>
                <a:gd name="T75" fmla="*/ 271462 h 474"/>
                <a:gd name="T76" fmla="*/ 115824 w 1835"/>
                <a:gd name="T77" fmla="*/ 261143 h 474"/>
                <a:gd name="T78" fmla="*/ 214989 w 1835"/>
                <a:gd name="T79" fmla="*/ 236537 h 474"/>
                <a:gd name="T80" fmla="*/ 332400 w 1835"/>
                <a:gd name="T81" fmla="*/ 207168 h 474"/>
                <a:gd name="T82" fmla="*/ 440291 w 1835"/>
                <a:gd name="T83" fmla="*/ 181769 h 474"/>
                <a:gd name="T84" fmla="*/ 539456 w 1835"/>
                <a:gd name="T85" fmla="*/ 157162 h 474"/>
                <a:gd name="T86" fmla="*/ 627514 w 1835"/>
                <a:gd name="T87" fmla="*/ 135731 h 474"/>
                <a:gd name="T88" fmla="*/ 708433 w 1835"/>
                <a:gd name="T89" fmla="*/ 115887 h 474"/>
                <a:gd name="T90" fmla="*/ 778245 w 1835"/>
                <a:gd name="T91" fmla="*/ 97631 h 474"/>
                <a:gd name="T92" fmla="*/ 839330 w 1835"/>
                <a:gd name="T93" fmla="*/ 82550 h 474"/>
                <a:gd name="T94" fmla="*/ 889309 w 1835"/>
                <a:gd name="T95" fmla="*/ 70644 h 474"/>
                <a:gd name="T96" fmla="*/ 932148 w 1835"/>
                <a:gd name="T97" fmla="*/ 59531 h 474"/>
                <a:gd name="T98" fmla="*/ 963881 w 1835"/>
                <a:gd name="T99" fmla="*/ 50800 h 474"/>
                <a:gd name="T100" fmla="*/ 1029726 w 1835"/>
                <a:gd name="T101" fmla="*/ 34131 h 474"/>
                <a:gd name="T102" fmla="*/ 1084465 w 1835"/>
                <a:gd name="T103" fmla="*/ 19844 h 474"/>
                <a:gd name="T104" fmla="*/ 1125718 w 1835"/>
                <a:gd name="T105" fmla="*/ 9525 h 474"/>
                <a:gd name="T106" fmla="*/ 1154277 w 1835"/>
                <a:gd name="T107" fmla="*/ 3175 h 474"/>
                <a:gd name="T108" fmla="*/ 1171730 w 1835"/>
                <a:gd name="T109" fmla="*/ 0 h 4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835" h="474">
                  <a:moveTo>
                    <a:pt x="1480" y="0"/>
                  </a:moveTo>
                  <a:lnTo>
                    <a:pt x="1484" y="0"/>
                  </a:lnTo>
                  <a:lnTo>
                    <a:pt x="1490" y="0"/>
                  </a:lnTo>
                  <a:lnTo>
                    <a:pt x="1496" y="0"/>
                  </a:lnTo>
                  <a:lnTo>
                    <a:pt x="1503" y="2"/>
                  </a:lnTo>
                  <a:lnTo>
                    <a:pt x="1511" y="2"/>
                  </a:lnTo>
                  <a:lnTo>
                    <a:pt x="1519" y="4"/>
                  </a:lnTo>
                  <a:lnTo>
                    <a:pt x="1528" y="6"/>
                  </a:lnTo>
                  <a:lnTo>
                    <a:pt x="1540" y="8"/>
                  </a:lnTo>
                  <a:lnTo>
                    <a:pt x="1551" y="12"/>
                  </a:lnTo>
                  <a:lnTo>
                    <a:pt x="1563" y="14"/>
                  </a:lnTo>
                  <a:lnTo>
                    <a:pt x="1576" y="18"/>
                  </a:lnTo>
                  <a:lnTo>
                    <a:pt x="1592" y="21"/>
                  </a:lnTo>
                  <a:lnTo>
                    <a:pt x="1607" y="25"/>
                  </a:lnTo>
                  <a:lnTo>
                    <a:pt x="1624" y="29"/>
                  </a:lnTo>
                  <a:lnTo>
                    <a:pt x="1642" y="35"/>
                  </a:lnTo>
                  <a:lnTo>
                    <a:pt x="1661" y="41"/>
                  </a:lnTo>
                  <a:lnTo>
                    <a:pt x="1682" y="48"/>
                  </a:lnTo>
                  <a:lnTo>
                    <a:pt x="1703" y="56"/>
                  </a:lnTo>
                  <a:lnTo>
                    <a:pt x="1720" y="64"/>
                  </a:lnTo>
                  <a:lnTo>
                    <a:pt x="1738" y="71"/>
                  </a:lnTo>
                  <a:lnTo>
                    <a:pt x="1753" y="79"/>
                  </a:lnTo>
                  <a:lnTo>
                    <a:pt x="1768" y="87"/>
                  </a:lnTo>
                  <a:lnTo>
                    <a:pt x="1780" y="92"/>
                  </a:lnTo>
                  <a:lnTo>
                    <a:pt x="1791" y="100"/>
                  </a:lnTo>
                  <a:lnTo>
                    <a:pt x="1803" y="108"/>
                  </a:lnTo>
                  <a:lnTo>
                    <a:pt x="1811" y="116"/>
                  </a:lnTo>
                  <a:lnTo>
                    <a:pt x="1818" y="121"/>
                  </a:lnTo>
                  <a:lnTo>
                    <a:pt x="1824" y="129"/>
                  </a:lnTo>
                  <a:lnTo>
                    <a:pt x="1830" y="137"/>
                  </a:lnTo>
                  <a:lnTo>
                    <a:pt x="1832" y="142"/>
                  </a:lnTo>
                  <a:lnTo>
                    <a:pt x="1834" y="150"/>
                  </a:lnTo>
                  <a:lnTo>
                    <a:pt x="1835" y="156"/>
                  </a:lnTo>
                  <a:lnTo>
                    <a:pt x="1835" y="162"/>
                  </a:lnTo>
                  <a:lnTo>
                    <a:pt x="1834" y="167"/>
                  </a:lnTo>
                  <a:lnTo>
                    <a:pt x="1834" y="173"/>
                  </a:lnTo>
                  <a:lnTo>
                    <a:pt x="1832" y="179"/>
                  </a:lnTo>
                  <a:lnTo>
                    <a:pt x="1828" y="185"/>
                  </a:lnTo>
                  <a:lnTo>
                    <a:pt x="1826" y="190"/>
                  </a:lnTo>
                  <a:lnTo>
                    <a:pt x="1822" y="196"/>
                  </a:lnTo>
                  <a:lnTo>
                    <a:pt x="1818" y="202"/>
                  </a:lnTo>
                  <a:lnTo>
                    <a:pt x="1814" y="208"/>
                  </a:lnTo>
                  <a:lnTo>
                    <a:pt x="1809" y="213"/>
                  </a:lnTo>
                  <a:lnTo>
                    <a:pt x="1803" y="219"/>
                  </a:lnTo>
                  <a:lnTo>
                    <a:pt x="1797" y="225"/>
                  </a:lnTo>
                  <a:lnTo>
                    <a:pt x="1789" y="231"/>
                  </a:lnTo>
                  <a:lnTo>
                    <a:pt x="1784" y="235"/>
                  </a:lnTo>
                  <a:lnTo>
                    <a:pt x="1776" y="240"/>
                  </a:lnTo>
                  <a:lnTo>
                    <a:pt x="1766" y="246"/>
                  </a:lnTo>
                  <a:lnTo>
                    <a:pt x="1759" y="252"/>
                  </a:lnTo>
                  <a:lnTo>
                    <a:pt x="1749" y="256"/>
                  </a:lnTo>
                  <a:lnTo>
                    <a:pt x="1739" y="261"/>
                  </a:lnTo>
                  <a:lnTo>
                    <a:pt x="1728" y="267"/>
                  </a:lnTo>
                  <a:lnTo>
                    <a:pt x="1718" y="271"/>
                  </a:lnTo>
                  <a:lnTo>
                    <a:pt x="1707" y="277"/>
                  </a:lnTo>
                  <a:lnTo>
                    <a:pt x="1695" y="281"/>
                  </a:lnTo>
                  <a:lnTo>
                    <a:pt x="1682" y="286"/>
                  </a:lnTo>
                  <a:lnTo>
                    <a:pt x="1668" y="292"/>
                  </a:lnTo>
                  <a:lnTo>
                    <a:pt x="1655" y="296"/>
                  </a:lnTo>
                  <a:lnTo>
                    <a:pt x="1642" y="302"/>
                  </a:lnTo>
                  <a:lnTo>
                    <a:pt x="1626" y="306"/>
                  </a:lnTo>
                  <a:lnTo>
                    <a:pt x="1613" y="309"/>
                  </a:lnTo>
                  <a:lnTo>
                    <a:pt x="1596" y="315"/>
                  </a:lnTo>
                  <a:lnTo>
                    <a:pt x="1580" y="319"/>
                  </a:lnTo>
                  <a:lnTo>
                    <a:pt x="1563" y="325"/>
                  </a:lnTo>
                  <a:lnTo>
                    <a:pt x="1371" y="352"/>
                  </a:lnTo>
                  <a:lnTo>
                    <a:pt x="1177" y="378"/>
                  </a:lnTo>
                  <a:lnTo>
                    <a:pt x="981" y="409"/>
                  </a:lnTo>
                  <a:lnTo>
                    <a:pt x="883" y="425"/>
                  </a:lnTo>
                  <a:lnTo>
                    <a:pt x="785" y="440"/>
                  </a:lnTo>
                  <a:lnTo>
                    <a:pt x="736" y="448"/>
                  </a:lnTo>
                  <a:lnTo>
                    <a:pt x="688" y="455"/>
                  </a:lnTo>
                  <a:lnTo>
                    <a:pt x="640" y="461"/>
                  </a:lnTo>
                  <a:lnTo>
                    <a:pt x="592" y="465"/>
                  </a:lnTo>
                  <a:lnTo>
                    <a:pt x="544" y="469"/>
                  </a:lnTo>
                  <a:lnTo>
                    <a:pt x="497" y="473"/>
                  </a:lnTo>
                  <a:lnTo>
                    <a:pt x="449" y="473"/>
                  </a:lnTo>
                  <a:lnTo>
                    <a:pt x="403" y="474"/>
                  </a:lnTo>
                  <a:lnTo>
                    <a:pt x="369" y="474"/>
                  </a:lnTo>
                  <a:lnTo>
                    <a:pt x="334" y="473"/>
                  </a:lnTo>
                  <a:lnTo>
                    <a:pt x="302" y="471"/>
                  </a:lnTo>
                  <a:lnTo>
                    <a:pt x="267" y="469"/>
                  </a:lnTo>
                  <a:lnTo>
                    <a:pt x="233" y="467"/>
                  </a:lnTo>
                  <a:lnTo>
                    <a:pt x="200" y="463"/>
                  </a:lnTo>
                  <a:lnTo>
                    <a:pt x="165" y="457"/>
                  </a:lnTo>
                  <a:lnTo>
                    <a:pt x="131" y="451"/>
                  </a:lnTo>
                  <a:lnTo>
                    <a:pt x="115" y="448"/>
                  </a:lnTo>
                  <a:lnTo>
                    <a:pt x="100" y="444"/>
                  </a:lnTo>
                  <a:lnTo>
                    <a:pt x="85" y="442"/>
                  </a:lnTo>
                  <a:lnTo>
                    <a:pt x="73" y="438"/>
                  </a:lnTo>
                  <a:lnTo>
                    <a:pt x="60" y="434"/>
                  </a:lnTo>
                  <a:lnTo>
                    <a:pt x="50" y="430"/>
                  </a:lnTo>
                  <a:lnTo>
                    <a:pt x="41" y="428"/>
                  </a:lnTo>
                  <a:lnTo>
                    <a:pt x="31" y="425"/>
                  </a:lnTo>
                  <a:lnTo>
                    <a:pt x="23" y="421"/>
                  </a:lnTo>
                  <a:lnTo>
                    <a:pt x="18" y="419"/>
                  </a:lnTo>
                  <a:lnTo>
                    <a:pt x="12" y="415"/>
                  </a:lnTo>
                  <a:lnTo>
                    <a:pt x="8" y="411"/>
                  </a:lnTo>
                  <a:lnTo>
                    <a:pt x="4" y="409"/>
                  </a:lnTo>
                  <a:lnTo>
                    <a:pt x="2" y="405"/>
                  </a:lnTo>
                  <a:lnTo>
                    <a:pt x="0" y="402"/>
                  </a:lnTo>
                  <a:lnTo>
                    <a:pt x="0" y="400"/>
                  </a:lnTo>
                  <a:lnTo>
                    <a:pt x="0" y="394"/>
                  </a:lnTo>
                  <a:lnTo>
                    <a:pt x="2" y="388"/>
                  </a:lnTo>
                  <a:lnTo>
                    <a:pt x="6" y="382"/>
                  </a:lnTo>
                  <a:lnTo>
                    <a:pt x="10" y="378"/>
                  </a:lnTo>
                  <a:lnTo>
                    <a:pt x="16" y="373"/>
                  </a:lnTo>
                  <a:lnTo>
                    <a:pt x="23" y="369"/>
                  </a:lnTo>
                  <a:lnTo>
                    <a:pt x="31" y="363"/>
                  </a:lnTo>
                  <a:lnTo>
                    <a:pt x="41" y="359"/>
                  </a:lnTo>
                  <a:lnTo>
                    <a:pt x="52" y="355"/>
                  </a:lnTo>
                  <a:lnTo>
                    <a:pt x="64" y="350"/>
                  </a:lnTo>
                  <a:lnTo>
                    <a:pt x="79" y="346"/>
                  </a:lnTo>
                  <a:lnTo>
                    <a:pt x="92" y="342"/>
                  </a:lnTo>
                  <a:lnTo>
                    <a:pt x="110" y="336"/>
                  </a:lnTo>
                  <a:lnTo>
                    <a:pt x="127" y="332"/>
                  </a:lnTo>
                  <a:lnTo>
                    <a:pt x="146" y="329"/>
                  </a:lnTo>
                  <a:lnTo>
                    <a:pt x="165" y="325"/>
                  </a:lnTo>
                  <a:lnTo>
                    <a:pt x="219" y="311"/>
                  </a:lnTo>
                  <a:lnTo>
                    <a:pt x="271" y="298"/>
                  </a:lnTo>
                  <a:lnTo>
                    <a:pt x="323" y="286"/>
                  </a:lnTo>
                  <a:lnTo>
                    <a:pt x="371" y="273"/>
                  </a:lnTo>
                  <a:lnTo>
                    <a:pt x="419" y="261"/>
                  </a:lnTo>
                  <a:lnTo>
                    <a:pt x="467" y="250"/>
                  </a:lnTo>
                  <a:lnTo>
                    <a:pt x="511" y="238"/>
                  </a:lnTo>
                  <a:lnTo>
                    <a:pt x="555" y="229"/>
                  </a:lnTo>
                  <a:lnTo>
                    <a:pt x="599" y="217"/>
                  </a:lnTo>
                  <a:lnTo>
                    <a:pt x="640" y="208"/>
                  </a:lnTo>
                  <a:lnTo>
                    <a:pt x="680" y="198"/>
                  </a:lnTo>
                  <a:lnTo>
                    <a:pt x="718" y="188"/>
                  </a:lnTo>
                  <a:lnTo>
                    <a:pt x="757" y="179"/>
                  </a:lnTo>
                  <a:lnTo>
                    <a:pt x="791" y="171"/>
                  </a:lnTo>
                  <a:lnTo>
                    <a:pt x="828" y="162"/>
                  </a:lnTo>
                  <a:lnTo>
                    <a:pt x="860" y="154"/>
                  </a:lnTo>
                  <a:lnTo>
                    <a:pt x="893" y="146"/>
                  </a:lnTo>
                  <a:lnTo>
                    <a:pt x="924" y="139"/>
                  </a:lnTo>
                  <a:lnTo>
                    <a:pt x="952" y="131"/>
                  </a:lnTo>
                  <a:lnTo>
                    <a:pt x="981" y="123"/>
                  </a:lnTo>
                  <a:lnTo>
                    <a:pt x="1008" y="117"/>
                  </a:lnTo>
                  <a:lnTo>
                    <a:pt x="1033" y="112"/>
                  </a:lnTo>
                  <a:lnTo>
                    <a:pt x="1058" y="104"/>
                  </a:lnTo>
                  <a:lnTo>
                    <a:pt x="1081" y="98"/>
                  </a:lnTo>
                  <a:lnTo>
                    <a:pt x="1102" y="94"/>
                  </a:lnTo>
                  <a:lnTo>
                    <a:pt x="1121" y="89"/>
                  </a:lnTo>
                  <a:lnTo>
                    <a:pt x="1141" y="83"/>
                  </a:lnTo>
                  <a:lnTo>
                    <a:pt x="1158" y="79"/>
                  </a:lnTo>
                  <a:lnTo>
                    <a:pt x="1175" y="75"/>
                  </a:lnTo>
                  <a:lnTo>
                    <a:pt x="1190" y="71"/>
                  </a:lnTo>
                  <a:lnTo>
                    <a:pt x="1204" y="68"/>
                  </a:lnTo>
                  <a:lnTo>
                    <a:pt x="1215" y="64"/>
                  </a:lnTo>
                  <a:lnTo>
                    <a:pt x="1244" y="56"/>
                  </a:lnTo>
                  <a:lnTo>
                    <a:pt x="1273" y="48"/>
                  </a:lnTo>
                  <a:lnTo>
                    <a:pt x="1298" y="43"/>
                  </a:lnTo>
                  <a:lnTo>
                    <a:pt x="1323" y="37"/>
                  </a:lnTo>
                  <a:lnTo>
                    <a:pt x="1346" y="31"/>
                  </a:lnTo>
                  <a:lnTo>
                    <a:pt x="1367" y="25"/>
                  </a:lnTo>
                  <a:lnTo>
                    <a:pt x="1386" y="20"/>
                  </a:lnTo>
                  <a:lnTo>
                    <a:pt x="1404" y="16"/>
                  </a:lnTo>
                  <a:lnTo>
                    <a:pt x="1419" y="12"/>
                  </a:lnTo>
                  <a:lnTo>
                    <a:pt x="1432" y="8"/>
                  </a:lnTo>
                  <a:lnTo>
                    <a:pt x="1446" y="6"/>
                  </a:lnTo>
                  <a:lnTo>
                    <a:pt x="1455" y="4"/>
                  </a:lnTo>
                  <a:lnTo>
                    <a:pt x="1465" y="2"/>
                  </a:lnTo>
                  <a:lnTo>
                    <a:pt x="1471" y="0"/>
                  </a:lnTo>
                  <a:lnTo>
                    <a:pt x="1477" y="0"/>
                  </a:lnTo>
                  <a:lnTo>
                    <a:pt x="148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7"/>
            <p:cNvSpPr>
              <a:spLocks/>
            </p:cNvSpPr>
            <p:nvPr/>
          </p:nvSpPr>
          <p:spPr bwMode="auto">
            <a:xfrm>
              <a:off x="5692775" y="1525587"/>
              <a:ext cx="644525" cy="477838"/>
            </a:xfrm>
            <a:custGeom>
              <a:avLst/>
              <a:gdLst>
                <a:gd name="T0" fmla="*/ 67469 w 812"/>
                <a:gd name="T1" fmla="*/ 0 h 603"/>
                <a:gd name="T2" fmla="*/ 107156 w 812"/>
                <a:gd name="T3" fmla="*/ 3170 h 603"/>
                <a:gd name="T4" fmla="*/ 149225 w 812"/>
                <a:gd name="T5" fmla="*/ 11094 h 603"/>
                <a:gd name="T6" fmla="*/ 192088 w 812"/>
                <a:gd name="T7" fmla="*/ 21396 h 603"/>
                <a:gd name="T8" fmla="*/ 242888 w 812"/>
                <a:gd name="T9" fmla="*/ 33282 h 603"/>
                <a:gd name="T10" fmla="*/ 294481 w 812"/>
                <a:gd name="T11" fmla="*/ 45961 h 603"/>
                <a:gd name="T12" fmla="*/ 344488 w 812"/>
                <a:gd name="T13" fmla="*/ 57848 h 603"/>
                <a:gd name="T14" fmla="*/ 390525 w 812"/>
                <a:gd name="T15" fmla="*/ 69734 h 603"/>
                <a:gd name="T16" fmla="*/ 432594 w 812"/>
                <a:gd name="T17" fmla="*/ 83998 h 603"/>
                <a:gd name="T18" fmla="*/ 470694 w 812"/>
                <a:gd name="T19" fmla="*/ 95885 h 603"/>
                <a:gd name="T20" fmla="*/ 506413 w 812"/>
                <a:gd name="T21" fmla="*/ 110941 h 603"/>
                <a:gd name="T22" fmla="*/ 538163 w 812"/>
                <a:gd name="T23" fmla="*/ 125205 h 603"/>
                <a:gd name="T24" fmla="*/ 562769 w 812"/>
                <a:gd name="T25" fmla="*/ 141846 h 603"/>
                <a:gd name="T26" fmla="*/ 582613 w 812"/>
                <a:gd name="T27" fmla="*/ 161657 h 603"/>
                <a:gd name="T28" fmla="*/ 600869 w 812"/>
                <a:gd name="T29" fmla="*/ 181467 h 603"/>
                <a:gd name="T30" fmla="*/ 614363 w 812"/>
                <a:gd name="T31" fmla="*/ 202071 h 603"/>
                <a:gd name="T32" fmla="*/ 626269 w 812"/>
                <a:gd name="T33" fmla="*/ 225051 h 603"/>
                <a:gd name="T34" fmla="*/ 635794 w 812"/>
                <a:gd name="T35" fmla="*/ 249617 h 603"/>
                <a:gd name="T36" fmla="*/ 641350 w 812"/>
                <a:gd name="T37" fmla="*/ 274182 h 603"/>
                <a:gd name="T38" fmla="*/ 644525 w 812"/>
                <a:gd name="T39" fmla="*/ 302710 h 603"/>
                <a:gd name="T40" fmla="*/ 644525 w 812"/>
                <a:gd name="T41" fmla="*/ 335992 h 603"/>
                <a:gd name="T42" fmla="*/ 640556 w 812"/>
                <a:gd name="T43" fmla="*/ 370067 h 603"/>
                <a:gd name="T44" fmla="*/ 631031 w 812"/>
                <a:gd name="T45" fmla="*/ 400179 h 603"/>
                <a:gd name="T46" fmla="*/ 615950 w 812"/>
                <a:gd name="T47" fmla="*/ 426330 h 603"/>
                <a:gd name="T48" fmla="*/ 597694 w 812"/>
                <a:gd name="T49" fmla="*/ 446141 h 603"/>
                <a:gd name="T50" fmla="*/ 573088 w 812"/>
                <a:gd name="T51" fmla="*/ 461197 h 603"/>
                <a:gd name="T52" fmla="*/ 544513 w 812"/>
                <a:gd name="T53" fmla="*/ 471499 h 603"/>
                <a:gd name="T54" fmla="*/ 508794 w 812"/>
                <a:gd name="T55" fmla="*/ 476253 h 603"/>
                <a:gd name="T56" fmla="*/ 475456 w 812"/>
                <a:gd name="T57" fmla="*/ 476253 h 603"/>
                <a:gd name="T58" fmla="*/ 445294 w 812"/>
                <a:gd name="T59" fmla="*/ 471499 h 603"/>
                <a:gd name="T60" fmla="*/ 430213 w 812"/>
                <a:gd name="T61" fmla="*/ 465951 h 603"/>
                <a:gd name="T62" fmla="*/ 414338 w 812"/>
                <a:gd name="T63" fmla="*/ 459612 h 603"/>
                <a:gd name="T64" fmla="*/ 399256 w 812"/>
                <a:gd name="T65" fmla="*/ 451688 h 603"/>
                <a:gd name="T66" fmla="*/ 384175 w 812"/>
                <a:gd name="T67" fmla="*/ 442971 h 603"/>
                <a:gd name="T68" fmla="*/ 369094 w 812"/>
                <a:gd name="T69" fmla="*/ 430292 h 603"/>
                <a:gd name="T70" fmla="*/ 337344 w 812"/>
                <a:gd name="T71" fmla="*/ 408104 h 603"/>
                <a:gd name="T72" fmla="*/ 301625 w 812"/>
                <a:gd name="T73" fmla="*/ 378784 h 603"/>
                <a:gd name="T74" fmla="*/ 263525 w 812"/>
                <a:gd name="T75" fmla="*/ 343917 h 603"/>
                <a:gd name="T76" fmla="*/ 223044 w 812"/>
                <a:gd name="T77" fmla="*/ 304295 h 603"/>
                <a:gd name="T78" fmla="*/ 178594 w 812"/>
                <a:gd name="T79" fmla="*/ 257541 h 603"/>
                <a:gd name="T80" fmla="*/ 143669 w 812"/>
                <a:gd name="T81" fmla="*/ 219504 h 603"/>
                <a:gd name="T82" fmla="*/ 119063 w 812"/>
                <a:gd name="T83" fmla="*/ 191769 h 603"/>
                <a:gd name="T84" fmla="*/ 92869 w 812"/>
                <a:gd name="T85" fmla="*/ 163242 h 603"/>
                <a:gd name="T86" fmla="*/ 67469 w 812"/>
                <a:gd name="T87" fmla="*/ 130752 h 603"/>
                <a:gd name="T88" fmla="*/ 41275 w 812"/>
                <a:gd name="T89" fmla="*/ 99054 h 603"/>
                <a:gd name="T90" fmla="*/ 21431 w 812"/>
                <a:gd name="T91" fmla="*/ 76074 h 603"/>
                <a:gd name="T92" fmla="*/ 11113 w 812"/>
                <a:gd name="T93" fmla="*/ 64187 h 603"/>
                <a:gd name="T94" fmla="*/ 3175 w 812"/>
                <a:gd name="T95" fmla="*/ 53093 h 603"/>
                <a:gd name="T96" fmla="*/ 0 w 812"/>
                <a:gd name="T97" fmla="*/ 45961 h 603"/>
                <a:gd name="T98" fmla="*/ 1588 w 812"/>
                <a:gd name="T99" fmla="*/ 31697 h 603"/>
                <a:gd name="T100" fmla="*/ 11113 w 812"/>
                <a:gd name="T101" fmla="*/ 16641 h 603"/>
                <a:gd name="T102" fmla="*/ 23019 w 812"/>
                <a:gd name="T103" fmla="*/ 6339 h 603"/>
                <a:gd name="T104" fmla="*/ 39688 w 812"/>
                <a:gd name="T105" fmla="*/ 0 h 603"/>
                <a:gd name="T106" fmla="*/ 49213 w 812"/>
                <a:gd name="T107" fmla="*/ 0 h 60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12" h="603">
                  <a:moveTo>
                    <a:pt x="62" y="0"/>
                  </a:moveTo>
                  <a:lnTo>
                    <a:pt x="85" y="0"/>
                  </a:lnTo>
                  <a:lnTo>
                    <a:pt x="110" y="2"/>
                  </a:lnTo>
                  <a:lnTo>
                    <a:pt x="135" y="4"/>
                  </a:lnTo>
                  <a:lnTo>
                    <a:pt x="162" y="8"/>
                  </a:lnTo>
                  <a:lnTo>
                    <a:pt x="188" y="14"/>
                  </a:lnTo>
                  <a:lnTo>
                    <a:pt x="215" y="19"/>
                  </a:lnTo>
                  <a:lnTo>
                    <a:pt x="242" y="27"/>
                  </a:lnTo>
                  <a:lnTo>
                    <a:pt x="271" y="35"/>
                  </a:lnTo>
                  <a:lnTo>
                    <a:pt x="306" y="42"/>
                  </a:lnTo>
                  <a:lnTo>
                    <a:pt x="338" y="50"/>
                  </a:lnTo>
                  <a:lnTo>
                    <a:pt x="371" y="58"/>
                  </a:lnTo>
                  <a:lnTo>
                    <a:pt x="403" y="65"/>
                  </a:lnTo>
                  <a:lnTo>
                    <a:pt x="434" y="73"/>
                  </a:lnTo>
                  <a:lnTo>
                    <a:pt x="463" y="81"/>
                  </a:lnTo>
                  <a:lnTo>
                    <a:pt x="492" y="88"/>
                  </a:lnTo>
                  <a:lnTo>
                    <a:pt x="519" y="96"/>
                  </a:lnTo>
                  <a:lnTo>
                    <a:pt x="545" y="106"/>
                  </a:lnTo>
                  <a:lnTo>
                    <a:pt x="570" y="113"/>
                  </a:lnTo>
                  <a:lnTo>
                    <a:pt x="593" y="121"/>
                  </a:lnTo>
                  <a:lnTo>
                    <a:pt x="617" y="131"/>
                  </a:lnTo>
                  <a:lnTo>
                    <a:pt x="638" y="140"/>
                  </a:lnTo>
                  <a:lnTo>
                    <a:pt x="659" y="148"/>
                  </a:lnTo>
                  <a:lnTo>
                    <a:pt x="678" y="158"/>
                  </a:lnTo>
                  <a:lnTo>
                    <a:pt x="695" y="169"/>
                  </a:lnTo>
                  <a:lnTo>
                    <a:pt x="709" y="179"/>
                  </a:lnTo>
                  <a:lnTo>
                    <a:pt x="722" y="190"/>
                  </a:lnTo>
                  <a:lnTo>
                    <a:pt x="734" y="204"/>
                  </a:lnTo>
                  <a:lnTo>
                    <a:pt x="745" y="215"/>
                  </a:lnTo>
                  <a:lnTo>
                    <a:pt x="757" y="229"/>
                  </a:lnTo>
                  <a:lnTo>
                    <a:pt x="766" y="242"/>
                  </a:lnTo>
                  <a:lnTo>
                    <a:pt x="774" y="255"/>
                  </a:lnTo>
                  <a:lnTo>
                    <a:pt x="782" y="269"/>
                  </a:lnTo>
                  <a:lnTo>
                    <a:pt x="789" y="284"/>
                  </a:lnTo>
                  <a:lnTo>
                    <a:pt x="795" y="298"/>
                  </a:lnTo>
                  <a:lnTo>
                    <a:pt x="801" y="315"/>
                  </a:lnTo>
                  <a:lnTo>
                    <a:pt x="805" y="330"/>
                  </a:lnTo>
                  <a:lnTo>
                    <a:pt x="808" y="346"/>
                  </a:lnTo>
                  <a:lnTo>
                    <a:pt x="810" y="363"/>
                  </a:lnTo>
                  <a:lnTo>
                    <a:pt x="812" y="382"/>
                  </a:lnTo>
                  <a:lnTo>
                    <a:pt x="812" y="399"/>
                  </a:lnTo>
                  <a:lnTo>
                    <a:pt x="812" y="424"/>
                  </a:lnTo>
                  <a:lnTo>
                    <a:pt x="810" y="446"/>
                  </a:lnTo>
                  <a:lnTo>
                    <a:pt x="807" y="467"/>
                  </a:lnTo>
                  <a:lnTo>
                    <a:pt x="801" y="488"/>
                  </a:lnTo>
                  <a:lnTo>
                    <a:pt x="795" y="505"/>
                  </a:lnTo>
                  <a:lnTo>
                    <a:pt x="785" y="522"/>
                  </a:lnTo>
                  <a:lnTo>
                    <a:pt x="776" y="538"/>
                  </a:lnTo>
                  <a:lnTo>
                    <a:pt x="764" y="551"/>
                  </a:lnTo>
                  <a:lnTo>
                    <a:pt x="753" y="563"/>
                  </a:lnTo>
                  <a:lnTo>
                    <a:pt x="737" y="572"/>
                  </a:lnTo>
                  <a:lnTo>
                    <a:pt x="722" y="582"/>
                  </a:lnTo>
                  <a:lnTo>
                    <a:pt x="705" y="589"/>
                  </a:lnTo>
                  <a:lnTo>
                    <a:pt x="686" y="595"/>
                  </a:lnTo>
                  <a:lnTo>
                    <a:pt x="665" y="599"/>
                  </a:lnTo>
                  <a:lnTo>
                    <a:pt x="641" y="601"/>
                  </a:lnTo>
                  <a:lnTo>
                    <a:pt x="618" y="603"/>
                  </a:lnTo>
                  <a:lnTo>
                    <a:pt x="599" y="601"/>
                  </a:lnTo>
                  <a:lnTo>
                    <a:pt x="580" y="599"/>
                  </a:lnTo>
                  <a:lnTo>
                    <a:pt x="561" y="595"/>
                  </a:lnTo>
                  <a:lnTo>
                    <a:pt x="551" y="591"/>
                  </a:lnTo>
                  <a:lnTo>
                    <a:pt x="542" y="588"/>
                  </a:lnTo>
                  <a:lnTo>
                    <a:pt x="532" y="586"/>
                  </a:lnTo>
                  <a:lnTo>
                    <a:pt x="522" y="580"/>
                  </a:lnTo>
                  <a:lnTo>
                    <a:pt x="513" y="576"/>
                  </a:lnTo>
                  <a:lnTo>
                    <a:pt x="503" y="570"/>
                  </a:lnTo>
                  <a:lnTo>
                    <a:pt x="494" y="565"/>
                  </a:lnTo>
                  <a:lnTo>
                    <a:pt x="484" y="559"/>
                  </a:lnTo>
                  <a:lnTo>
                    <a:pt x="474" y="551"/>
                  </a:lnTo>
                  <a:lnTo>
                    <a:pt x="465" y="543"/>
                  </a:lnTo>
                  <a:lnTo>
                    <a:pt x="446" y="530"/>
                  </a:lnTo>
                  <a:lnTo>
                    <a:pt x="425" y="515"/>
                  </a:lnTo>
                  <a:lnTo>
                    <a:pt x="403" y="497"/>
                  </a:lnTo>
                  <a:lnTo>
                    <a:pt x="380" y="478"/>
                  </a:lnTo>
                  <a:lnTo>
                    <a:pt x="357" y="457"/>
                  </a:lnTo>
                  <a:lnTo>
                    <a:pt x="332" y="434"/>
                  </a:lnTo>
                  <a:lnTo>
                    <a:pt x="307" y="409"/>
                  </a:lnTo>
                  <a:lnTo>
                    <a:pt x="281" y="384"/>
                  </a:lnTo>
                  <a:lnTo>
                    <a:pt x="254" y="355"/>
                  </a:lnTo>
                  <a:lnTo>
                    <a:pt x="225" y="325"/>
                  </a:lnTo>
                  <a:lnTo>
                    <a:pt x="196" y="294"/>
                  </a:lnTo>
                  <a:lnTo>
                    <a:pt x="181" y="277"/>
                  </a:lnTo>
                  <a:lnTo>
                    <a:pt x="165" y="259"/>
                  </a:lnTo>
                  <a:lnTo>
                    <a:pt x="150" y="242"/>
                  </a:lnTo>
                  <a:lnTo>
                    <a:pt x="135" y="223"/>
                  </a:lnTo>
                  <a:lnTo>
                    <a:pt x="117" y="206"/>
                  </a:lnTo>
                  <a:lnTo>
                    <a:pt x="102" y="186"/>
                  </a:lnTo>
                  <a:lnTo>
                    <a:pt x="85" y="165"/>
                  </a:lnTo>
                  <a:lnTo>
                    <a:pt x="69" y="146"/>
                  </a:lnTo>
                  <a:lnTo>
                    <a:pt x="52" y="125"/>
                  </a:lnTo>
                  <a:lnTo>
                    <a:pt x="35" y="104"/>
                  </a:lnTo>
                  <a:lnTo>
                    <a:pt x="27" y="96"/>
                  </a:lnTo>
                  <a:lnTo>
                    <a:pt x="20" y="88"/>
                  </a:lnTo>
                  <a:lnTo>
                    <a:pt x="14" y="81"/>
                  </a:lnTo>
                  <a:lnTo>
                    <a:pt x="10" y="73"/>
                  </a:lnTo>
                  <a:lnTo>
                    <a:pt x="4" y="67"/>
                  </a:lnTo>
                  <a:lnTo>
                    <a:pt x="2" y="62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2" y="40"/>
                  </a:lnTo>
                  <a:lnTo>
                    <a:pt x="8" y="29"/>
                  </a:lnTo>
                  <a:lnTo>
                    <a:pt x="14" y="21"/>
                  </a:lnTo>
                  <a:lnTo>
                    <a:pt x="20" y="14"/>
                  </a:lnTo>
                  <a:lnTo>
                    <a:pt x="29" y="8"/>
                  </a:lnTo>
                  <a:lnTo>
                    <a:pt x="39" y="4"/>
                  </a:lnTo>
                  <a:lnTo>
                    <a:pt x="50" y="0"/>
                  </a:lnTo>
                  <a:lnTo>
                    <a:pt x="6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200400" y="1143000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合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2769" name="Picture 1" descr="C:\Users\Meishing\Desktop\meizhou pics\pics\pics\12.3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895600"/>
            <a:ext cx="4694538" cy="3581400"/>
          </a:xfrm>
          <a:prstGeom prst="rect">
            <a:avLst/>
          </a:prstGeom>
          <a:noFill/>
        </p:spPr>
      </p:pic>
      <p:sp>
        <p:nvSpPr>
          <p:cNvPr id="16" name="Oval Callout 15"/>
          <p:cNvSpPr/>
          <p:nvPr/>
        </p:nvSpPr>
        <p:spPr>
          <a:xfrm>
            <a:off x="4038600" y="2819400"/>
            <a:ext cx="1828800" cy="1219200"/>
          </a:xfrm>
          <a:prstGeom prst="wedgeEllipseCallout">
            <a:avLst>
              <a:gd name="adj1" fmla="val -65481"/>
              <a:gd name="adj2" fmla="val 93952"/>
            </a:avLst>
          </a:prstGeom>
          <a:solidFill>
            <a:srgbClr val="FFABAD"/>
          </a:solidFill>
          <a:ln>
            <a:solidFill>
              <a:srgbClr val="FFD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267200" y="3124200"/>
            <a:ext cx="1371600" cy="646331"/>
          </a:xfrm>
          <a:prstGeom prst="rect">
            <a:avLst/>
          </a:prstGeom>
          <a:solidFill>
            <a:schemeClr val="bg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回答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791200" y="1752600"/>
            <a:ext cx="2209800" cy="1219200"/>
            <a:chOff x="5791200" y="1752600"/>
            <a:chExt cx="2209800" cy="1219200"/>
          </a:xfrm>
        </p:grpSpPr>
        <p:sp>
          <p:nvSpPr>
            <p:cNvPr id="17" name="Oval Callout 16"/>
            <p:cNvSpPr/>
            <p:nvPr/>
          </p:nvSpPr>
          <p:spPr>
            <a:xfrm>
              <a:off x="5943600" y="1752600"/>
              <a:ext cx="1828800" cy="1219200"/>
            </a:xfrm>
            <a:prstGeom prst="wedgeEllipseCallout">
              <a:avLst>
                <a:gd name="adj1" fmla="val -74352"/>
                <a:gd name="adj2" fmla="val 67339"/>
              </a:avLst>
            </a:prstGeom>
            <a:solidFill>
              <a:srgbClr val="69FD35"/>
            </a:solidFill>
            <a:ln>
              <a:solidFill>
                <a:srgbClr val="8EFD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791200" y="2133600"/>
              <a:ext cx="2209800" cy="52322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 smtClean="0">
                  <a:latin typeface="Adobe Kaiti Std R" pitchFamily="18" charset="-128"/>
                  <a:ea typeface="Adobe Kaiti Std R" pitchFamily="18" charset="-128"/>
                </a:rPr>
                <a:t>這是一張紙</a:t>
              </a:r>
              <a:endParaRPr lang="en-US" sz="28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391400" y="1143000"/>
            <a:ext cx="1295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答案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447800" y="2286000"/>
            <a:ext cx="1676400" cy="1143000"/>
            <a:chOff x="1447800" y="2286000"/>
            <a:chExt cx="1676400" cy="1143000"/>
          </a:xfrm>
        </p:grpSpPr>
        <p:sp>
          <p:nvSpPr>
            <p:cNvPr id="22" name="Oval Callout 21"/>
            <p:cNvSpPr/>
            <p:nvPr/>
          </p:nvSpPr>
          <p:spPr>
            <a:xfrm>
              <a:off x="1447800" y="2286000"/>
              <a:ext cx="1524000" cy="1143000"/>
            </a:xfrm>
            <a:prstGeom prst="wedgeEllipseCallout">
              <a:avLst>
                <a:gd name="adj1" fmla="val -25672"/>
                <a:gd name="adj2" fmla="val 8830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47800" y="2590800"/>
              <a:ext cx="1676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 smtClean="0">
                  <a:latin typeface="Adobe Kaiti Std R" pitchFamily="18" charset="-128"/>
                  <a:ea typeface="Adobe Kaiti Std R" pitchFamily="18" charset="-128"/>
                </a:rPr>
                <a:t>這是什麼</a:t>
              </a:r>
              <a:r>
                <a:rPr lang="en-US" altLang="zh-TW" sz="2400" dirty="0" smtClean="0">
                  <a:latin typeface="Adobe Kaiti Std R" pitchFamily="18" charset="-128"/>
                  <a:ea typeface="Adobe Kaiti Std R" pitchFamily="18" charset="-128"/>
                </a:rPr>
                <a:t>?</a:t>
              </a:r>
              <a:endParaRPr lang="en-US" sz="24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sp>
        <p:nvSpPr>
          <p:cNvPr id="25" name="Curved Left Arrow 24"/>
          <p:cNvSpPr/>
          <p:nvPr/>
        </p:nvSpPr>
        <p:spPr>
          <a:xfrm rot="2699770">
            <a:off x="8070630" y="1910226"/>
            <a:ext cx="547330" cy="128581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16" grpId="0" animBg="1"/>
      <p:bldP spid="28" grpId="0" animBg="1"/>
      <p:bldP spid="21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C:\Users\Meishing\Desktop\meizhou pics\44-3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600200"/>
            <a:ext cx="9144000" cy="438321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447800" y="3276600"/>
            <a:ext cx="7391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524000" y="4191000"/>
            <a:ext cx="2971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447800" y="5105400"/>
            <a:ext cx="6934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47800" y="5943600"/>
            <a:ext cx="3505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715000" y="18288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答對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600" y="17526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看錯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0" y="9144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是非題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4800" y="9144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問答題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77000" y="8382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答錯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7432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C:\Users\Meishing\Desktop\meizhou pics\pics\pics\tàºtëç 1(1)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533400" y="4419600"/>
            <a:ext cx="2159000" cy="16192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943600" y="1371600"/>
            <a:ext cx="1600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改變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5000" y="3429000"/>
            <a:ext cx="2133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變少了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5" name="Picture 3" descr="C:\Users\Meishing\Desktop\meizhou pics\44-29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87500"/>
          <a:stretch>
            <a:fillRect/>
          </a:stretch>
        </p:blipFill>
        <p:spPr bwMode="auto">
          <a:xfrm>
            <a:off x="685800" y="1167772"/>
            <a:ext cx="1447800" cy="1330134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3657600" y="1295400"/>
            <a:ext cx="457200" cy="688975"/>
            <a:chOff x="6440488" y="1054100"/>
            <a:chExt cx="1682750" cy="3444875"/>
          </a:xfrm>
        </p:grpSpPr>
        <p:sp>
          <p:nvSpPr>
            <p:cNvPr id="17" name="Freeform 27"/>
            <p:cNvSpPr>
              <a:spLocks/>
            </p:cNvSpPr>
            <p:nvPr/>
          </p:nvSpPr>
          <p:spPr bwMode="auto">
            <a:xfrm>
              <a:off x="7121525" y="1054100"/>
              <a:ext cx="534988" cy="736600"/>
            </a:xfrm>
            <a:custGeom>
              <a:avLst/>
              <a:gdLst>
                <a:gd name="T0" fmla="*/ 64264443 w 674"/>
                <a:gd name="T1" fmla="*/ 2525259 h 927"/>
                <a:gd name="T2" fmla="*/ 102696252 w 674"/>
                <a:gd name="T3" fmla="*/ 13259597 h 927"/>
                <a:gd name="T4" fmla="*/ 137978485 w 674"/>
                <a:gd name="T5" fmla="*/ 30307082 h 927"/>
                <a:gd name="T6" fmla="*/ 180191721 w 674"/>
                <a:gd name="T7" fmla="*/ 52405883 h 927"/>
                <a:gd name="T8" fmla="*/ 228705005 w 674"/>
                <a:gd name="T9" fmla="*/ 77662436 h 927"/>
                <a:gd name="T10" fmla="*/ 270917448 w 674"/>
                <a:gd name="T11" fmla="*/ 102918195 h 927"/>
                <a:gd name="T12" fmla="*/ 308089576 w 674"/>
                <a:gd name="T13" fmla="*/ 130700031 h 927"/>
                <a:gd name="T14" fmla="*/ 340851626 w 674"/>
                <a:gd name="T15" fmla="*/ 158481047 h 927"/>
                <a:gd name="T16" fmla="*/ 366683440 w 674"/>
                <a:gd name="T17" fmla="*/ 188788117 h 927"/>
                <a:gd name="T18" fmla="*/ 386844702 w 674"/>
                <a:gd name="T19" fmla="*/ 226672599 h 927"/>
                <a:gd name="T20" fmla="*/ 403855568 w 674"/>
                <a:gd name="T21" fmla="*/ 268975836 h 927"/>
                <a:gd name="T22" fmla="*/ 414566437 w 674"/>
                <a:gd name="T23" fmla="*/ 316331178 h 927"/>
                <a:gd name="T24" fmla="*/ 422127009 w 674"/>
                <a:gd name="T25" fmla="*/ 367474407 h 927"/>
                <a:gd name="T26" fmla="*/ 424647166 w 674"/>
                <a:gd name="T27" fmla="*/ 423037334 h 927"/>
                <a:gd name="T28" fmla="*/ 423386691 w 674"/>
                <a:gd name="T29" fmla="*/ 452081774 h 927"/>
                <a:gd name="T30" fmla="*/ 419606851 w 674"/>
                <a:gd name="T31" fmla="*/ 477337533 h 927"/>
                <a:gd name="T32" fmla="*/ 414566437 w 674"/>
                <a:gd name="T33" fmla="*/ 501962374 h 927"/>
                <a:gd name="T34" fmla="*/ 407636201 w 674"/>
                <a:gd name="T35" fmla="*/ 520904193 h 927"/>
                <a:gd name="T36" fmla="*/ 397555571 w 674"/>
                <a:gd name="T37" fmla="*/ 539215095 h 927"/>
                <a:gd name="T38" fmla="*/ 385584226 w 674"/>
                <a:gd name="T39" fmla="*/ 553737315 h 927"/>
                <a:gd name="T40" fmla="*/ 371093518 w 674"/>
                <a:gd name="T41" fmla="*/ 565733482 h 927"/>
                <a:gd name="T42" fmla="*/ 355342334 w 674"/>
                <a:gd name="T43" fmla="*/ 575836104 h 927"/>
                <a:gd name="T44" fmla="*/ 337071786 w 674"/>
                <a:gd name="T45" fmla="*/ 581518332 h 927"/>
                <a:gd name="T46" fmla="*/ 315650049 w 674"/>
                <a:gd name="T47" fmla="*/ 585307013 h 927"/>
                <a:gd name="T48" fmla="*/ 296119025 w 674"/>
                <a:gd name="T49" fmla="*/ 585307013 h 927"/>
                <a:gd name="T50" fmla="*/ 281628317 w 674"/>
                <a:gd name="T51" fmla="*/ 581518332 h 927"/>
                <a:gd name="T52" fmla="*/ 267136815 w 674"/>
                <a:gd name="T53" fmla="*/ 574573475 h 927"/>
                <a:gd name="T54" fmla="*/ 252646106 w 674"/>
                <a:gd name="T55" fmla="*/ 563839142 h 927"/>
                <a:gd name="T56" fmla="*/ 238155398 w 674"/>
                <a:gd name="T57" fmla="*/ 549316922 h 927"/>
                <a:gd name="T58" fmla="*/ 224924372 w 674"/>
                <a:gd name="T59" fmla="*/ 531006814 h 927"/>
                <a:gd name="T60" fmla="*/ 210433663 w 674"/>
                <a:gd name="T61" fmla="*/ 508908026 h 927"/>
                <a:gd name="T62" fmla="*/ 195942112 w 674"/>
                <a:gd name="T63" fmla="*/ 483651472 h 927"/>
                <a:gd name="T64" fmla="*/ 180191721 w 674"/>
                <a:gd name="T65" fmla="*/ 454607827 h 927"/>
                <a:gd name="T66" fmla="*/ 161920380 w 674"/>
                <a:gd name="T67" fmla="*/ 420512076 h 927"/>
                <a:gd name="T68" fmla="*/ 143649038 w 674"/>
                <a:gd name="T69" fmla="*/ 383259256 h 927"/>
                <a:gd name="T70" fmla="*/ 124748252 w 674"/>
                <a:gd name="T71" fmla="*/ 341586936 h 927"/>
                <a:gd name="T72" fmla="*/ 102696252 w 674"/>
                <a:gd name="T73" fmla="*/ 295495018 h 927"/>
                <a:gd name="T74" fmla="*/ 80645071 w 674"/>
                <a:gd name="T75" fmla="*/ 244982706 h 927"/>
                <a:gd name="T76" fmla="*/ 57963652 w 674"/>
                <a:gd name="T77" fmla="*/ 190051540 h 927"/>
                <a:gd name="T78" fmla="*/ 34022538 w 674"/>
                <a:gd name="T79" fmla="*/ 131962660 h 927"/>
                <a:gd name="T80" fmla="*/ 14490714 w 674"/>
                <a:gd name="T81" fmla="*/ 83344664 h 927"/>
                <a:gd name="T82" fmla="*/ 5040317 w 674"/>
                <a:gd name="T83" fmla="*/ 61876792 h 927"/>
                <a:gd name="T84" fmla="*/ 0 w 674"/>
                <a:gd name="T85" fmla="*/ 43566673 h 927"/>
                <a:gd name="T86" fmla="*/ 1260476 w 674"/>
                <a:gd name="T87" fmla="*/ 29044453 h 927"/>
                <a:gd name="T88" fmla="*/ 5670555 w 674"/>
                <a:gd name="T89" fmla="*/ 18310908 h 927"/>
                <a:gd name="T90" fmla="*/ 13231033 w 674"/>
                <a:gd name="T91" fmla="*/ 8208284 h 927"/>
                <a:gd name="T92" fmla="*/ 21421743 w 674"/>
                <a:gd name="T93" fmla="*/ 3788683 h 927"/>
                <a:gd name="T94" fmla="*/ 39692298 w 674"/>
                <a:gd name="T95" fmla="*/ 0 h 92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74"/>
                <a:gd name="T145" fmla="*/ 0 h 927"/>
                <a:gd name="T146" fmla="*/ 674 w 674"/>
                <a:gd name="T147" fmla="*/ 927 h 92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74" h="927">
                  <a:moveTo>
                    <a:pt x="63" y="0"/>
                  </a:moveTo>
                  <a:lnTo>
                    <a:pt x="82" y="0"/>
                  </a:lnTo>
                  <a:lnTo>
                    <a:pt x="102" y="4"/>
                  </a:lnTo>
                  <a:lnTo>
                    <a:pt x="123" y="8"/>
                  </a:lnTo>
                  <a:lnTo>
                    <a:pt x="142" y="13"/>
                  </a:lnTo>
                  <a:lnTo>
                    <a:pt x="163" y="21"/>
                  </a:lnTo>
                  <a:lnTo>
                    <a:pt x="184" y="31"/>
                  </a:lnTo>
                  <a:lnTo>
                    <a:pt x="207" y="42"/>
                  </a:lnTo>
                  <a:lnTo>
                    <a:pt x="219" y="48"/>
                  </a:lnTo>
                  <a:lnTo>
                    <a:pt x="230" y="56"/>
                  </a:lnTo>
                  <a:lnTo>
                    <a:pt x="259" y="69"/>
                  </a:lnTo>
                  <a:lnTo>
                    <a:pt x="286" y="83"/>
                  </a:lnTo>
                  <a:lnTo>
                    <a:pt x="313" y="96"/>
                  </a:lnTo>
                  <a:lnTo>
                    <a:pt x="338" y="109"/>
                  </a:lnTo>
                  <a:lnTo>
                    <a:pt x="363" y="123"/>
                  </a:lnTo>
                  <a:lnTo>
                    <a:pt x="386" y="136"/>
                  </a:lnTo>
                  <a:lnTo>
                    <a:pt x="409" y="150"/>
                  </a:lnTo>
                  <a:lnTo>
                    <a:pt x="430" y="163"/>
                  </a:lnTo>
                  <a:lnTo>
                    <a:pt x="451" y="179"/>
                  </a:lnTo>
                  <a:lnTo>
                    <a:pt x="470" y="192"/>
                  </a:lnTo>
                  <a:lnTo>
                    <a:pt x="489" y="207"/>
                  </a:lnTo>
                  <a:lnTo>
                    <a:pt x="507" y="221"/>
                  </a:lnTo>
                  <a:lnTo>
                    <a:pt x="524" y="236"/>
                  </a:lnTo>
                  <a:lnTo>
                    <a:pt x="541" y="251"/>
                  </a:lnTo>
                  <a:lnTo>
                    <a:pt x="557" y="267"/>
                  </a:lnTo>
                  <a:lnTo>
                    <a:pt x="570" y="282"/>
                  </a:lnTo>
                  <a:lnTo>
                    <a:pt x="582" y="299"/>
                  </a:lnTo>
                  <a:lnTo>
                    <a:pt x="595" y="319"/>
                  </a:lnTo>
                  <a:lnTo>
                    <a:pt x="605" y="338"/>
                  </a:lnTo>
                  <a:lnTo>
                    <a:pt x="614" y="359"/>
                  </a:lnTo>
                  <a:lnTo>
                    <a:pt x="624" y="380"/>
                  </a:lnTo>
                  <a:lnTo>
                    <a:pt x="633" y="403"/>
                  </a:lnTo>
                  <a:lnTo>
                    <a:pt x="641" y="426"/>
                  </a:lnTo>
                  <a:lnTo>
                    <a:pt x="647" y="451"/>
                  </a:lnTo>
                  <a:lnTo>
                    <a:pt x="654" y="476"/>
                  </a:lnTo>
                  <a:lnTo>
                    <a:pt x="658" y="501"/>
                  </a:lnTo>
                  <a:lnTo>
                    <a:pt x="664" y="528"/>
                  </a:lnTo>
                  <a:lnTo>
                    <a:pt x="668" y="555"/>
                  </a:lnTo>
                  <a:lnTo>
                    <a:pt x="670" y="582"/>
                  </a:lnTo>
                  <a:lnTo>
                    <a:pt x="672" y="610"/>
                  </a:lnTo>
                  <a:lnTo>
                    <a:pt x="674" y="641"/>
                  </a:lnTo>
                  <a:lnTo>
                    <a:pt x="674" y="670"/>
                  </a:lnTo>
                  <a:lnTo>
                    <a:pt x="674" y="685"/>
                  </a:lnTo>
                  <a:lnTo>
                    <a:pt x="674" y="701"/>
                  </a:lnTo>
                  <a:lnTo>
                    <a:pt x="672" y="716"/>
                  </a:lnTo>
                  <a:lnTo>
                    <a:pt x="670" y="729"/>
                  </a:lnTo>
                  <a:lnTo>
                    <a:pt x="670" y="745"/>
                  </a:lnTo>
                  <a:lnTo>
                    <a:pt x="666" y="756"/>
                  </a:lnTo>
                  <a:lnTo>
                    <a:pt x="664" y="770"/>
                  </a:lnTo>
                  <a:lnTo>
                    <a:pt x="662" y="781"/>
                  </a:lnTo>
                  <a:lnTo>
                    <a:pt x="658" y="795"/>
                  </a:lnTo>
                  <a:lnTo>
                    <a:pt x="654" y="804"/>
                  </a:lnTo>
                  <a:lnTo>
                    <a:pt x="651" y="816"/>
                  </a:lnTo>
                  <a:lnTo>
                    <a:pt x="647" y="825"/>
                  </a:lnTo>
                  <a:lnTo>
                    <a:pt x="641" y="837"/>
                  </a:lnTo>
                  <a:lnTo>
                    <a:pt x="637" y="845"/>
                  </a:lnTo>
                  <a:lnTo>
                    <a:pt x="631" y="854"/>
                  </a:lnTo>
                  <a:lnTo>
                    <a:pt x="626" y="862"/>
                  </a:lnTo>
                  <a:lnTo>
                    <a:pt x="618" y="870"/>
                  </a:lnTo>
                  <a:lnTo>
                    <a:pt x="612" y="877"/>
                  </a:lnTo>
                  <a:lnTo>
                    <a:pt x="605" y="885"/>
                  </a:lnTo>
                  <a:lnTo>
                    <a:pt x="597" y="891"/>
                  </a:lnTo>
                  <a:lnTo>
                    <a:pt x="589" y="896"/>
                  </a:lnTo>
                  <a:lnTo>
                    <a:pt x="582" y="902"/>
                  </a:lnTo>
                  <a:lnTo>
                    <a:pt x="574" y="906"/>
                  </a:lnTo>
                  <a:lnTo>
                    <a:pt x="564" y="912"/>
                  </a:lnTo>
                  <a:lnTo>
                    <a:pt x="555" y="916"/>
                  </a:lnTo>
                  <a:lnTo>
                    <a:pt x="545" y="918"/>
                  </a:lnTo>
                  <a:lnTo>
                    <a:pt x="535" y="921"/>
                  </a:lnTo>
                  <a:lnTo>
                    <a:pt x="524" y="923"/>
                  </a:lnTo>
                  <a:lnTo>
                    <a:pt x="512" y="925"/>
                  </a:lnTo>
                  <a:lnTo>
                    <a:pt x="501" y="927"/>
                  </a:lnTo>
                  <a:lnTo>
                    <a:pt x="489" y="927"/>
                  </a:lnTo>
                  <a:lnTo>
                    <a:pt x="478" y="927"/>
                  </a:lnTo>
                  <a:lnTo>
                    <a:pt x="470" y="927"/>
                  </a:lnTo>
                  <a:lnTo>
                    <a:pt x="462" y="927"/>
                  </a:lnTo>
                  <a:lnTo>
                    <a:pt x="455" y="925"/>
                  </a:lnTo>
                  <a:lnTo>
                    <a:pt x="447" y="921"/>
                  </a:lnTo>
                  <a:lnTo>
                    <a:pt x="439" y="920"/>
                  </a:lnTo>
                  <a:lnTo>
                    <a:pt x="432" y="916"/>
                  </a:lnTo>
                  <a:lnTo>
                    <a:pt x="424" y="910"/>
                  </a:lnTo>
                  <a:lnTo>
                    <a:pt x="416" y="904"/>
                  </a:lnTo>
                  <a:lnTo>
                    <a:pt x="409" y="898"/>
                  </a:lnTo>
                  <a:lnTo>
                    <a:pt x="401" y="893"/>
                  </a:lnTo>
                  <a:lnTo>
                    <a:pt x="393" y="885"/>
                  </a:lnTo>
                  <a:lnTo>
                    <a:pt x="386" y="877"/>
                  </a:lnTo>
                  <a:lnTo>
                    <a:pt x="378" y="870"/>
                  </a:lnTo>
                  <a:lnTo>
                    <a:pt x="372" y="860"/>
                  </a:lnTo>
                  <a:lnTo>
                    <a:pt x="365" y="850"/>
                  </a:lnTo>
                  <a:lnTo>
                    <a:pt x="357" y="841"/>
                  </a:lnTo>
                  <a:lnTo>
                    <a:pt x="349" y="829"/>
                  </a:lnTo>
                  <a:lnTo>
                    <a:pt x="342" y="818"/>
                  </a:lnTo>
                  <a:lnTo>
                    <a:pt x="334" y="806"/>
                  </a:lnTo>
                  <a:lnTo>
                    <a:pt x="326" y="795"/>
                  </a:lnTo>
                  <a:lnTo>
                    <a:pt x="319" y="781"/>
                  </a:lnTo>
                  <a:lnTo>
                    <a:pt x="311" y="766"/>
                  </a:lnTo>
                  <a:lnTo>
                    <a:pt x="303" y="753"/>
                  </a:lnTo>
                  <a:lnTo>
                    <a:pt x="294" y="735"/>
                  </a:lnTo>
                  <a:lnTo>
                    <a:pt x="286" y="720"/>
                  </a:lnTo>
                  <a:lnTo>
                    <a:pt x="276" y="703"/>
                  </a:lnTo>
                  <a:lnTo>
                    <a:pt x="267" y="685"/>
                  </a:lnTo>
                  <a:lnTo>
                    <a:pt x="257" y="666"/>
                  </a:lnTo>
                  <a:lnTo>
                    <a:pt x="247" y="647"/>
                  </a:lnTo>
                  <a:lnTo>
                    <a:pt x="238" y="628"/>
                  </a:lnTo>
                  <a:lnTo>
                    <a:pt x="228" y="607"/>
                  </a:lnTo>
                  <a:lnTo>
                    <a:pt x="217" y="585"/>
                  </a:lnTo>
                  <a:lnTo>
                    <a:pt x="207" y="564"/>
                  </a:lnTo>
                  <a:lnTo>
                    <a:pt x="198" y="541"/>
                  </a:lnTo>
                  <a:lnTo>
                    <a:pt x="186" y="518"/>
                  </a:lnTo>
                  <a:lnTo>
                    <a:pt x="175" y="493"/>
                  </a:lnTo>
                  <a:lnTo>
                    <a:pt x="163" y="468"/>
                  </a:lnTo>
                  <a:lnTo>
                    <a:pt x="151" y="442"/>
                  </a:lnTo>
                  <a:lnTo>
                    <a:pt x="140" y="417"/>
                  </a:lnTo>
                  <a:lnTo>
                    <a:pt x="128" y="388"/>
                  </a:lnTo>
                  <a:lnTo>
                    <a:pt x="117" y="361"/>
                  </a:lnTo>
                  <a:lnTo>
                    <a:pt x="105" y="332"/>
                  </a:lnTo>
                  <a:lnTo>
                    <a:pt x="92" y="301"/>
                  </a:lnTo>
                  <a:lnTo>
                    <a:pt x="80" y="273"/>
                  </a:lnTo>
                  <a:lnTo>
                    <a:pt x="67" y="242"/>
                  </a:lnTo>
                  <a:lnTo>
                    <a:pt x="54" y="209"/>
                  </a:lnTo>
                  <a:lnTo>
                    <a:pt x="42" y="177"/>
                  </a:lnTo>
                  <a:lnTo>
                    <a:pt x="29" y="144"/>
                  </a:lnTo>
                  <a:lnTo>
                    <a:pt x="23" y="132"/>
                  </a:lnTo>
                  <a:lnTo>
                    <a:pt x="17" y="121"/>
                  </a:lnTo>
                  <a:lnTo>
                    <a:pt x="11" y="109"/>
                  </a:lnTo>
                  <a:lnTo>
                    <a:pt x="8" y="98"/>
                  </a:lnTo>
                  <a:lnTo>
                    <a:pt x="4" y="88"/>
                  </a:lnTo>
                  <a:lnTo>
                    <a:pt x="2" y="79"/>
                  </a:lnTo>
                  <a:lnTo>
                    <a:pt x="0" y="69"/>
                  </a:lnTo>
                  <a:lnTo>
                    <a:pt x="0" y="61"/>
                  </a:lnTo>
                  <a:lnTo>
                    <a:pt x="0" y="54"/>
                  </a:lnTo>
                  <a:lnTo>
                    <a:pt x="2" y="46"/>
                  </a:lnTo>
                  <a:lnTo>
                    <a:pt x="4" y="40"/>
                  </a:lnTo>
                  <a:lnTo>
                    <a:pt x="8" y="35"/>
                  </a:lnTo>
                  <a:lnTo>
                    <a:pt x="9" y="29"/>
                  </a:lnTo>
                  <a:lnTo>
                    <a:pt x="13" y="23"/>
                  </a:lnTo>
                  <a:lnTo>
                    <a:pt x="17" y="19"/>
                  </a:lnTo>
                  <a:lnTo>
                    <a:pt x="21" y="13"/>
                  </a:lnTo>
                  <a:lnTo>
                    <a:pt x="25" y="12"/>
                  </a:lnTo>
                  <a:lnTo>
                    <a:pt x="29" y="8"/>
                  </a:lnTo>
                  <a:lnTo>
                    <a:pt x="34" y="6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6440488" y="1730375"/>
              <a:ext cx="1682750" cy="473075"/>
            </a:xfrm>
            <a:custGeom>
              <a:avLst/>
              <a:gdLst>
                <a:gd name="T0" fmla="*/ 1137662756 w 2119"/>
                <a:gd name="T1" fmla="*/ 1264183 h 595"/>
                <a:gd name="T2" fmla="*/ 1163519441 w 2119"/>
                <a:gd name="T3" fmla="*/ 5057529 h 595"/>
                <a:gd name="T4" fmla="*/ 1190005866 w 2119"/>
                <a:gd name="T5" fmla="*/ 11379241 h 595"/>
                <a:gd name="T6" fmla="*/ 1219015224 w 2119"/>
                <a:gd name="T7" fmla="*/ 20861413 h 595"/>
                <a:gd name="T8" fmla="*/ 1249284857 w 2119"/>
                <a:gd name="T9" fmla="*/ 34136931 h 595"/>
                <a:gd name="T10" fmla="*/ 1279555284 w 2119"/>
                <a:gd name="T11" fmla="*/ 49940810 h 595"/>
                <a:gd name="T12" fmla="*/ 1299736363 w 2119"/>
                <a:gd name="T13" fmla="*/ 68273068 h 595"/>
                <a:gd name="T14" fmla="*/ 1315502111 w 2119"/>
                <a:gd name="T15" fmla="*/ 85341130 h 595"/>
                <a:gd name="T16" fmla="*/ 1326853322 w 2119"/>
                <a:gd name="T17" fmla="*/ 103042078 h 595"/>
                <a:gd name="T18" fmla="*/ 1333790792 w 2119"/>
                <a:gd name="T19" fmla="*/ 121374348 h 595"/>
                <a:gd name="T20" fmla="*/ 1336312930 w 2119"/>
                <a:gd name="T21" fmla="*/ 138442410 h 595"/>
                <a:gd name="T22" fmla="*/ 1333790792 w 2119"/>
                <a:gd name="T23" fmla="*/ 149189557 h 595"/>
                <a:gd name="T24" fmla="*/ 1328114392 w 2119"/>
                <a:gd name="T25" fmla="*/ 156775450 h 595"/>
                <a:gd name="T26" fmla="*/ 1315502111 w 2119"/>
                <a:gd name="T27" fmla="*/ 163097161 h 595"/>
                <a:gd name="T28" fmla="*/ 1300997432 w 2119"/>
                <a:gd name="T29" fmla="*/ 166257618 h 595"/>
                <a:gd name="T30" fmla="*/ 1282078216 w 2119"/>
                <a:gd name="T31" fmla="*/ 170050963 h 595"/>
                <a:gd name="T32" fmla="*/ 1184960795 w 2119"/>
                <a:gd name="T33" fmla="*/ 179533131 h 595"/>
                <a:gd name="T34" fmla="*/ 1041175869 w 2119"/>
                <a:gd name="T35" fmla="*/ 200394537 h 595"/>
                <a:gd name="T36" fmla="*/ 884779457 w 2119"/>
                <a:gd name="T37" fmla="*/ 228209000 h 595"/>
                <a:gd name="T38" fmla="*/ 717661375 w 2119"/>
                <a:gd name="T39" fmla="*/ 264874286 h 595"/>
                <a:gd name="T40" fmla="*/ 538560951 w 2119"/>
                <a:gd name="T41" fmla="*/ 308493373 h 595"/>
                <a:gd name="T42" fmla="*/ 400452326 w 2119"/>
                <a:gd name="T43" fmla="*/ 345790750 h 595"/>
                <a:gd name="T44" fmla="*/ 364506293 w 2119"/>
                <a:gd name="T45" fmla="*/ 357169193 h 595"/>
                <a:gd name="T46" fmla="*/ 335496935 w 2119"/>
                <a:gd name="T47" fmla="*/ 365387973 h 595"/>
                <a:gd name="T48" fmla="*/ 310902114 w 2119"/>
                <a:gd name="T49" fmla="*/ 371708888 h 595"/>
                <a:gd name="T50" fmla="*/ 291352364 w 2119"/>
                <a:gd name="T51" fmla="*/ 374870141 h 595"/>
                <a:gd name="T52" fmla="*/ 279370618 w 2119"/>
                <a:gd name="T53" fmla="*/ 376134324 h 595"/>
                <a:gd name="T54" fmla="*/ 254145262 w 2119"/>
                <a:gd name="T55" fmla="*/ 374870141 h 595"/>
                <a:gd name="T56" fmla="*/ 223874835 w 2119"/>
                <a:gd name="T57" fmla="*/ 369180522 h 595"/>
                <a:gd name="T58" fmla="*/ 188559287 w 2119"/>
                <a:gd name="T59" fmla="*/ 358434171 h 595"/>
                <a:gd name="T60" fmla="*/ 150091116 w 2119"/>
                <a:gd name="T61" fmla="*/ 343894475 h 595"/>
                <a:gd name="T62" fmla="*/ 105316010 w 2119"/>
                <a:gd name="T63" fmla="*/ 324297252 h 595"/>
                <a:gd name="T64" fmla="*/ 68739417 w 2119"/>
                <a:gd name="T65" fmla="*/ 302171662 h 595"/>
                <a:gd name="T66" fmla="*/ 42252186 w 2119"/>
                <a:gd name="T67" fmla="*/ 280678165 h 595"/>
                <a:gd name="T68" fmla="*/ 21441360 w 2119"/>
                <a:gd name="T69" fmla="*/ 261081736 h 595"/>
                <a:gd name="T70" fmla="*/ 8198542 w 2119"/>
                <a:gd name="T71" fmla="*/ 241484513 h 595"/>
                <a:gd name="T72" fmla="*/ 1261070 w 2119"/>
                <a:gd name="T73" fmla="*/ 222520177 h 595"/>
                <a:gd name="T74" fmla="*/ 0 w 2119"/>
                <a:gd name="T75" fmla="*/ 207980431 h 595"/>
                <a:gd name="T76" fmla="*/ 2522139 w 2119"/>
                <a:gd name="T77" fmla="*/ 201658721 h 595"/>
                <a:gd name="T78" fmla="*/ 9459611 w 2119"/>
                <a:gd name="T79" fmla="*/ 196601193 h 595"/>
                <a:gd name="T80" fmla="*/ 18919222 w 2119"/>
                <a:gd name="T81" fmla="*/ 193440735 h 595"/>
                <a:gd name="T82" fmla="*/ 34054441 w 2119"/>
                <a:gd name="T83" fmla="*/ 189647391 h 595"/>
                <a:gd name="T84" fmla="*/ 50450724 w 2119"/>
                <a:gd name="T85" fmla="*/ 187119025 h 595"/>
                <a:gd name="T86" fmla="*/ 165856864 w 2119"/>
                <a:gd name="T87" fmla="*/ 170050963 h 595"/>
                <a:gd name="T88" fmla="*/ 305857043 w 2119"/>
                <a:gd name="T89" fmla="*/ 148557465 h 595"/>
                <a:gd name="T90" fmla="*/ 469822353 w 2119"/>
                <a:gd name="T91" fmla="*/ 120110165 h 595"/>
                <a:gd name="T92" fmla="*/ 657120521 w 2119"/>
                <a:gd name="T93" fmla="*/ 86606108 h 595"/>
                <a:gd name="T94" fmla="*/ 867751845 w 2119"/>
                <a:gd name="T95" fmla="*/ 46147466 h 595"/>
                <a:gd name="T96" fmla="*/ 980635809 w 2119"/>
                <a:gd name="T97" fmla="*/ 24653962 h 595"/>
                <a:gd name="T98" fmla="*/ 1026671984 w 2119"/>
                <a:gd name="T99" fmla="*/ 15803885 h 595"/>
                <a:gd name="T100" fmla="*/ 1063879087 w 2119"/>
                <a:gd name="T101" fmla="*/ 8850080 h 595"/>
                <a:gd name="T102" fmla="*/ 1092888444 w 2119"/>
                <a:gd name="T103" fmla="*/ 3793346 h 595"/>
                <a:gd name="T104" fmla="*/ 1113699264 w 2119"/>
                <a:gd name="T105" fmla="*/ 0 h 595"/>
                <a:gd name="T106" fmla="*/ 1121897008 w 2119"/>
                <a:gd name="T107" fmla="*/ 0 h 59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119"/>
                <a:gd name="T163" fmla="*/ 0 h 595"/>
                <a:gd name="T164" fmla="*/ 2119 w 2119"/>
                <a:gd name="T165" fmla="*/ 595 h 59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119" h="595">
                  <a:moveTo>
                    <a:pt x="1779" y="0"/>
                  </a:moveTo>
                  <a:lnTo>
                    <a:pt x="1791" y="0"/>
                  </a:lnTo>
                  <a:lnTo>
                    <a:pt x="1804" y="2"/>
                  </a:lnTo>
                  <a:lnTo>
                    <a:pt x="1818" y="2"/>
                  </a:lnTo>
                  <a:lnTo>
                    <a:pt x="1829" y="4"/>
                  </a:lnTo>
                  <a:lnTo>
                    <a:pt x="1845" y="8"/>
                  </a:lnTo>
                  <a:lnTo>
                    <a:pt x="1858" y="10"/>
                  </a:lnTo>
                  <a:lnTo>
                    <a:pt x="1871" y="14"/>
                  </a:lnTo>
                  <a:lnTo>
                    <a:pt x="1887" y="18"/>
                  </a:lnTo>
                  <a:lnTo>
                    <a:pt x="1902" y="23"/>
                  </a:lnTo>
                  <a:lnTo>
                    <a:pt x="1917" y="27"/>
                  </a:lnTo>
                  <a:lnTo>
                    <a:pt x="1933" y="33"/>
                  </a:lnTo>
                  <a:lnTo>
                    <a:pt x="1948" y="41"/>
                  </a:lnTo>
                  <a:lnTo>
                    <a:pt x="1965" y="46"/>
                  </a:lnTo>
                  <a:lnTo>
                    <a:pt x="1981" y="54"/>
                  </a:lnTo>
                  <a:lnTo>
                    <a:pt x="1998" y="62"/>
                  </a:lnTo>
                  <a:lnTo>
                    <a:pt x="2015" y="69"/>
                  </a:lnTo>
                  <a:lnTo>
                    <a:pt x="2029" y="79"/>
                  </a:lnTo>
                  <a:lnTo>
                    <a:pt x="2040" y="89"/>
                  </a:lnTo>
                  <a:lnTo>
                    <a:pt x="2050" y="98"/>
                  </a:lnTo>
                  <a:lnTo>
                    <a:pt x="2061" y="108"/>
                  </a:lnTo>
                  <a:lnTo>
                    <a:pt x="2069" y="117"/>
                  </a:lnTo>
                  <a:lnTo>
                    <a:pt x="2079" y="127"/>
                  </a:lnTo>
                  <a:lnTo>
                    <a:pt x="2086" y="135"/>
                  </a:lnTo>
                  <a:lnTo>
                    <a:pt x="2092" y="144"/>
                  </a:lnTo>
                  <a:lnTo>
                    <a:pt x="2100" y="154"/>
                  </a:lnTo>
                  <a:lnTo>
                    <a:pt x="2104" y="163"/>
                  </a:lnTo>
                  <a:lnTo>
                    <a:pt x="2109" y="173"/>
                  </a:lnTo>
                  <a:lnTo>
                    <a:pt x="2113" y="183"/>
                  </a:lnTo>
                  <a:lnTo>
                    <a:pt x="2115" y="192"/>
                  </a:lnTo>
                  <a:lnTo>
                    <a:pt x="2117" y="202"/>
                  </a:lnTo>
                  <a:lnTo>
                    <a:pt x="2119" y="210"/>
                  </a:lnTo>
                  <a:lnTo>
                    <a:pt x="2119" y="219"/>
                  </a:lnTo>
                  <a:lnTo>
                    <a:pt x="2119" y="225"/>
                  </a:lnTo>
                  <a:lnTo>
                    <a:pt x="2117" y="231"/>
                  </a:lnTo>
                  <a:lnTo>
                    <a:pt x="2115" y="236"/>
                  </a:lnTo>
                  <a:lnTo>
                    <a:pt x="2113" y="240"/>
                  </a:lnTo>
                  <a:lnTo>
                    <a:pt x="2109" y="244"/>
                  </a:lnTo>
                  <a:lnTo>
                    <a:pt x="2106" y="248"/>
                  </a:lnTo>
                  <a:lnTo>
                    <a:pt x="2100" y="252"/>
                  </a:lnTo>
                  <a:lnTo>
                    <a:pt x="2094" y="254"/>
                  </a:lnTo>
                  <a:lnTo>
                    <a:pt x="2086" y="258"/>
                  </a:lnTo>
                  <a:lnTo>
                    <a:pt x="2081" y="259"/>
                  </a:lnTo>
                  <a:lnTo>
                    <a:pt x="2071" y="261"/>
                  </a:lnTo>
                  <a:lnTo>
                    <a:pt x="2063" y="263"/>
                  </a:lnTo>
                  <a:lnTo>
                    <a:pt x="2054" y="265"/>
                  </a:lnTo>
                  <a:lnTo>
                    <a:pt x="2044" y="267"/>
                  </a:lnTo>
                  <a:lnTo>
                    <a:pt x="2033" y="269"/>
                  </a:lnTo>
                  <a:lnTo>
                    <a:pt x="2021" y="271"/>
                  </a:lnTo>
                  <a:lnTo>
                    <a:pt x="1950" y="277"/>
                  </a:lnTo>
                  <a:lnTo>
                    <a:pt x="1879" y="284"/>
                  </a:lnTo>
                  <a:lnTo>
                    <a:pt x="1804" y="294"/>
                  </a:lnTo>
                  <a:lnTo>
                    <a:pt x="1729" y="306"/>
                  </a:lnTo>
                  <a:lnTo>
                    <a:pt x="1651" y="317"/>
                  </a:lnTo>
                  <a:lnTo>
                    <a:pt x="1570" y="330"/>
                  </a:lnTo>
                  <a:lnTo>
                    <a:pt x="1487" y="346"/>
                  </a:lnTo>
                  <a:lnTo>
                    <a:pt x="1403" y="361"/>
                  </a:lnTo>
                  <a:lnTo>
                    <a:pt x="1317" y="378"/>
                  </a:lnTo>
                  <a:lnTo>
                    <a:pt x="1228" y="398"/>
                  </a:lnTo>
                  <a:lnTo>
                    <a:pt x="1138" y="419"/>
                  </a:lnTo>
                  <a:lnTo>
                    <a:pt x="1046" y="440"/>
                  </a:lnTo>
                  <a:lnTo>
                    <a:pt x="952" y="463"/>
                  </a:lnTo>
                  <a:lnTo>
                    <a:pt x="854" y="488"/>
                  </a:lnTo>
                  <a:lnTo>
                    <a:pt x="756" y="513"/>
                  </a:lnTo>
                  <a:lnTo>
                    <a:pt x="656" y="540"/>
                  </a:lnTo>
                  <a:lnTo>
                    <a:pt x="635" y="547"/>
                  </a:lnTo>
                  <a:lnTo>
                    <a:pt x="614" y="553"/>
                  </a:lnTo>
                  <a:lnTo>
                    <a:pt x="597" y="559"/>
                  </a:lnTo>
                  <a:lnTo>
                    <a:pt x="578" y="565"/>
                  </a:lnTo>
                  <a:lnTo>
                    <a:pt x="560" y="570"/>
                  </a:lnTo>
                  <a:lnTo>
                    <a:pt x="545" y="574"/>
                  </a:lnTo>
                  <a:lnTo>
                    <a:pt x="532" y="578"/>
                  </a:lnTo>
                  <a:lnTo>
                    <a:pt x="516" y="582"/>
                  </a:lnTo>
                  <a:lnTo>
                    <a:pt x="505" y="586"/>
                  </a:lnTo>
                  <a:lnTo>
                    <a:pt x="493" y="588"/>
                  </a:lnTo>
                  <a:lnTo>
                    <a:pt x="482" y="592"/>
                  </a:lnTo>
                  <a:lnTo>
                    <a:pt x="472" y="593"/>
                  </a:lnTo>
                  <a:lnTo>
                    <a:pt x="462" y="593"/>
                  </a:lnTo>
                  <a:lnTo>
                    <a:pt x="455" y="595"/>
                  </a:lnTo>
                  <a:lnTo>
                    <a:pt x="449" y="595"/>
                  </a:lnTo>
                  <a:lnTo>
                    <a:pt x="443" y="595"/>
                  </a:lnTo>
                  <a:lnTo>
                    <a:pt x="430" y="595"/>
                  </a:lnTo>
                  <a:lnTo>
                    <a:pt x="416" y="595"/>
                  </a:lnTo>
                  <a:lnTo>
                    <a:pt x="403" y="593"/>
                  </a:lnTo>
                  <a:lnTo>
                    <a:pt x="388" y="590"/>
                  </a:lnTo>
                  <a:lnTo>
                    <a:pt x="372" y="588"/>
                  </a:lnTo>
                  <a:lnTo>
                    <a:pt x="355" y="584"/>
                  </a:lnTo>
                  <a:lnTo>
                    <a:pt x="338" y="578"/>
                  </a:lnTo>
                  <a:lnTo>
                    <a:pt x="318" y="572"/>
                  </a:lnTo>
                  <a:lnTo>
                    <a:pt x="299" y="567"/>
                  </a:lnTo>
                  <a:lnTo>
                    <a:pt x="280" y="559"/>
                  </a:lnTo>
                  <a:lnTo>
                    <a:pt x="259" y="551"/>
                  </a:lnTo>
                  <a:lnTo>
                    <a:pt x="238" y="544"/>
                  </a:lnTo>
                  <a:lnTo>
                    <a:pt x="215" y="534"/>
                  </a:lnTo>
                  <a:lnTo>
                    <a:pt x="192" y="524"/>
                  </a:lnTo>
                  <a:lnTo>
                    <a:pt x="167" y="513"/>
                  </a:lnTo>
                  <a:lnTo>
                    <a:pt x="144" y="501"/>
                  </a:lnTo>
                  <a:lnTo>
                    <a:pt x="126" y="490"/>
                  </a:lnTo>
                  <a:lnTo>
                    <a:pt x="109" y="478"/>
                  </a:lnTo>
                  <a:lnTo>
                    <a:pt x="94" y="467"/>
                  </a:lnTo>
                  <a:lnTo>
                    <a:pt x="80" y="455"/>
                  </a:lnTo>
                  <a:lnTo>
                    <a:pt x="67" y="444"/>
                  </a:lnTo>
                  <a:lnTo>
                    <a:pt x="55" y="434"/>
                  </a:lnTo>
                  <a:lnTo>
                    <a:pt x="44" y="423"/>
                  </a:lnTo>
                  <a:lnTo>
                    <a:pt x="34" y="413"/>
                  </a:lnTo>
                  <a:lnTo>
                    <a:pt x="27" y="402"/>
                  </a:lnTo>
                  <a:lnTo>
                    <a:pt x="19" y="392"/>
                  </a:lnTo>
                  <a:lnTo>
                    <a:pt x="13" y="382"/>
                  </a:lnTo>
                  <a:lnTo>
                    <a:pt x="7" y="371"/>
                  </a:lnTo>
                  <a:lnTo>
                    <a:pt x="4" y="361"/>
                  </a:lnTo>
                  <a:lnTo>
                    <a:pt x="2" y="352"/>
                  </a:lnTo>
                  <a:lnTo>
                    <a:pt x="0" y="342"/>
                  </a:lnTo>
                  <a:lnTo>
                    <a:pt x="0" y="332"/>
                  </a:lnTo>
                  <a:lnTo>
                    <a:pt x="0" y="329"/>
                  </a:lnTo>
                  <a:lnTo>
                    <a:pt x="0" y="327"/>
                  </a:lnTo>
                  <a:lnTo>
                    <a:pt x="2" y="323"/>
                  </a:lnTo>
                  <a:lnTo>
                    <a:pt x="4" y="319"/>
                  </a:lnTo>
                  <a:lnTo>
                    <a:pt x="7" y="317"/>
                  </a:lnTo>
                  <a:lnTo>
                    <a:pt x="11" y="313"/>
                  </a:lnTo>
                  <a:lnTo>
                    <a:pt x="15" y="311"/>
                  </a:lnTo>
                  <a:lnTo>
                    <a:pt x="19" y="309"/>
                  </a:lnTo>
                  <a:lnTo>
                    <a:pt x="25" y="307"/>
                  </a:lnTo>
                  <a:lnTo>
                    <a:pt x="30" y="306"/>
                  </a:lnTo>
                  <a:lnTo>
                    <a:pt x="38" y="304"/>
                  </a:lnTo>
                  <a:lnTo>
                    <a:pt x="46" y="302"/>
                  </a:lnTo>
                  <a:lnTo>
                    <a:pt x="54" y="300"/>
                  </a:lnTo>
                  <a:lnTo>
                    <a:pt x="61" y="298"/>
                  </a:lnTo>
                  <a:lnTo>
                    <a:pt x="71" y="296"/>
                  </a:lnTo>
                  <a:lnTo>
                    <a:pt x="80" y="296"/>
                  </a:lnTo>
                  <a:lnTo>
                    <a:pt x="136" y="288"/>
                  </a:lnTo>
                  <a:lnTo>
                    <a:pt x="197" y="279"/>
                  </a:lnTo>
                  <a:lnTo>
                    <a:pt x="263" y="269"/>
                  </a:lnTo>
                  <a:lnTo>
                    <a:pt x="334" y="259"/>
                  </a:lnTo>
                  <a:lnTo>
                    <a:pt x="407" y="248"/>
                  </a:lnTo>
                  <a:lnTo>
                    <a:pt x="485" y="235"/>
                  </a:lnTo>
                  <a:lnTo>
                    <a:pt x="568" y="221"/>
                  </a:lnTo>
                  <a:lnTo>
                    <a:pt x="654" y="206"/>
                  </a:lnTo>
                  <a:lnTo>
                    <a:pt x="745" y="190"/>
                  </a:lnTo>
                  <a:lnTo>
                    <a:pt x="841" y="173"/>
                  </a:lnTo>
                  <a:lnTo>
                    <a:pt x="938" y="156"/>
                  </a:lnTo>
                  <a:lnTo>
                    <a:pt x="1042" y="137"/>
                  </a:lnTo>
                  <a:lnTo>
                    <a:pt x="1150" y="117"/>
                  </a:lnTo>
                  <a:lnTo>
                    <a:pt x="1261" y="96"/>
                  </a:lnTo>
                  <a:lnTo>
                    <a:pt x="1376" y="73"/>
                  </a:lnTo>
                  <a:lnTo>
                    <a:pt x="1497" y="50"/>
                  </a:lnTo>
                  <a:lnTo>
                    <a:pt x="1526" y="44"/>
                  </a:lnTo>
                  <a:lnTo>
                    <a:pt x="1555" y="39"/>
                  </a:lnTo>
                  <a:lnTo>
                    <a:pt x="1580" y="33"/>
                  </a:lnTo>
                  <a:lnTo>
                    <a:pt x="1605" y="29"/>
                  </a:lnTo>
                  <a:lnTo>
                    <a:pt x="1628" y="25"/>
                  </a:lnTo>
                  <a:lnTo>
                    <a:pt x="1649" y="21"/>
                  </a:lnTo>
                  <a:lnTo>
                    <a:pt x="1670" y="18"/>
                  </a:lnTo>
                  <a:lnTo>
                    <a:pt x="1687" y="14"/>
                  </a:lnTo>
                  <a:lnTo>
                    <a:pt x="1704" y="10"/>
                  </a:lnTo>
                  <a:lnTo>
                    <a:pt x="1720" y="8"/>
                  </a:lnTo>
                  <a:lnTo>
                    <a:pt x="1733" y="6"/>
                  </a:lnTo>
                  <a:lnTo>
                    <a:pt x="1745" y="4"/>
                  </a:lnTo>
                  <a:lnTo>
                    <a:pt x="1756" y="2"/>
                  </a:lnTo>
                  <a:lnTo>
                    <a:pt x="1766" y="0"/>
                  </a:lnTo>
                  <a:lnTo>
                    <a:pt x="1774" y="0"/>
                  </a:lnTo>
                  <a:lnTo>
                    <a:pt x="177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9" name="Freeform 29"/>
            <p:cNvSpPr>
              <a:spLocks/>
            </p:cNvSpPr>
            <p:nvPr/>
          </p:nvSpPr>
          <p:spPr bwMode="auto">
            <a:xfrm>
              <a:off x="6934200" y="2362200"/>
              <a:ext cx="914400" cy="323850"/>
            </a:xfrm>
            <a:custGeom>
              <a:avLst/>
              <a:gdLst>
                <a:gd name="T0" fmla="*/ 495840532 w 1152"/>
                <a:gd name="T1" fmla="*/ 0 h 407"/>
                <a:gd name="T2" fmla="*/ 514111856 w 1152"/>
                <a:gd name="T3" fmla="*/ 2532714 h 407"/>
                <a:gd name="T4" fmla="*/ 538052933 w 1152"/>
                <a:gd name="T5" fmla="*/ 6331387 h 407"/>
                <a:gd name="T6" fmla="*/ 567035114 w 1152"/>
                <a:gd name="T7" fmla="*/ 12029396 h 407"/>
                <a:gd name="T8" fmla="*/ 602317287 w 1152"/>
                <a:gd name="T9" fmla="*/ 20893497 h 407"/>
                <a:gd name="T10" fmla="*/ 639489377 w 1152"/>
                <a:gd name="T11" fmla="*/ 31656937 h 407"/>
                <a:gd name="T12" fmla="*/ 669731240 w 1152"/>
                <a:gd name="T13" fmla="*/ 44953084 h 407"/>
                <a:gd name="T14" fmla="*/ 694303348 w 1152"/>
                <a:gd name="T15" fmla="*/ 56982489 h 407"/>
                <a:gd name="T16" fmla="*/ 711944434 w 1152"/>
                <a:gd name="T17" fmla="*/ 69011882 h 407"/>
                <a:gd name="T18" fmla="*/ 722025055 w 1152"/>
                <a:gd name="T19" fmla="*/ 80408693 h 407"/>
                <a:gd name="T20" fmla="*/ 725804891 w 1152"/>
                <a:gd name="T21" fmla="*/ 91172127 h 407"/>
                <a:gd name="T22" fmla="*/ 722025055 w 1152"/>
                <a:gd name="T23" fmla="*/ 107000217 h 407"/>
                <a:gd name="T24" fmla="*/ 708794042 w 1152"/>
                <a:gd name="T25" fmla="*/ 120296364 h 407"/>
                <a:gd name="T26" fmla="*/ 688002563 w 1152"/>
                <a:gd name="T27" fmla="*/ 133592511 h 407"/>
                <a:gd name="T28" fmla="*/ 657760701 w 1152"/>
                <a:gd name="T29" fmla="*/ 144355945 h 407"/>
                <a:gd name="T30" fmla="*/ 620588610 w 1152"/>
                <a:gd name="T31" fmla="*/ 155751961 h 407"/>
                <a:gd name="T32" fmla="*/ 576485498 w 1152"/>
                <a:gd name="T33" fmla="*/ 165249436 h 407"/>
                <a:gd name="T34" fmla="*/ 538052933 w 1152"/>
                <a:gd name="T35" fmla="*/ 173480157 h 407"/>
                <a:gd name="T36" fmla="*/ 504031235 w 1152"/>
                <a:gd name="T37" fmla="*/ 182344255 h 407"/>
                <a:gd name="T38" fmla="*/ 485759911 w 1152"/>
                <a:gd name="T39" fmla="*/ 188675640 h 407"/>
                <a:gd name="T40" fmla="*/ 459298679 w 1152"/>
                <a:gd name="T41" fmla="*/ 195639606 h 407"/>
                <a:gd name="T42" fmla="*/ 425276187 w 1152"/>
                <a:gd name="T43" fmla="*/ 206403040 h 407"/>
                <a:gd name="T44" fmla="*/ 384323368 w 1152"/>
                <a:gd name="T45" fmla="*/ 219065860 h 407"/>
                <a:gd name="T46" fmla="*/ 333921058 w 1152"/>
                <a:gd name="T47" fmla="*/ 233627966 h 407"/>
                <a:gd name="T48" fmla="*/ 296117936 w 1152"/>
                <a:gd name="T49" fmla="*/ 243125441 h 407"/>
                <a:gd name="T50" fmla="*/ 269656704 w 1152"/>
                <a:gd name="T51" fmla="*/ 248190071 h 407"/>
                <a:gd name="T52" fmla="*/ 246345070 w 1152"/>
                <a:gd name="T53" fmla="*/ 252622121 h 407"/>
                <a:gd name="T54" fmla="*/ 226183828 w 1152"/>
                <a:gd name="T55" fmla="*/ 256421588 h 407"/>
                <a:gd name="T56" fmla="*/ 199092309 w 1152"/>
                <a:gd name="T57" fmla="*/ 257687547 h 407"/>
                <a:gd name="T58" fmla="*/ 144908576 w 1152"/>
                <a:gd name="T59" fmla="*/ 256421588 h 407"/>
                <a:gd name="T60" fmla="*/ 98916314 w 1152"/>
                <a:gd name="T61" fmla="*/ 250090203 h 407"/>
                <a:gd name="T62" fmla="*/ 63634142 w 1152"/>
                <a:gd name="T63" fmla="*/ 238060015 h 407"/>
                <a:gd name="T64" fmla="*/ 40952733 w 1152"/>
                <a:gd name="T65" fmla="*/ 227296581 h 407"/>
                <a:gd name="T66" fmla="*/ 22681403 w 1152"/>
                <a:gd name="T67" fmla="*/ 216533147 h 407"/>
                <a:gd name="T68" fmla="*/ 9450387 w 1152"/>
                <a:gd name="T69" fmla="*/ 203870327 h 407"/>
                <a:gd name="T70" fmla="*/ 2520156 w 1152"/>
                <a:gd name="T71" fmla="*/ 193107689 h 407"/>
                <a:gd name="T72" fmla="*/ 0 w 1152"/>
                <a:gd name="T73" fmla="*/ 182344255 h 407"/>
                <a:gd name="T74" fmla="*/ 3150393 w 1152"/>
                <a:gd name="T75" fmla="*/ 166515395 h 407"/>
                <a:gd name="T76" fmla="*/ 17010855 w 1152"/>
                <a:gd name="T77" fmla="*/ 151953289 h 407"/>
                <a:gd name="T78" fmla="*/ 37172103 w 1152"/>
                <a:gd name="T79" fmla="*/ 141189855 h 407"/>
                <a:gd name="T80" fmla="*/ 64893822 w 1152"/>
                <a:gd name="T81" fmla="*/ 132325757 h 407"/>
                <a:gd name="T82" fmla="*/ 101436469 w 1152"/>
                <a:gd name="T83" fmla="*/ 127893708 h 407"/>
                <a:gd name="T84" fmla="*/ 197202391 w 1152"/>
                <a:gd name="T85" fmla="*/ 104468299 h 407"/>
                <a:gd name="T86" fmla="*/ 316909415 w 1152"/>
                <a:gd name="T87" fmla="*/ 63313874 h 407"/>
                <a:gd name="T88" fmla="*/ 435356808 w 1152"/>
                <a:gd name="T89" fmla="*/ 15828866 h 407"/>
                <a:gd name="T90" fmla="*/ 463078515 w 1152"/>
                <a:gd name="T91" fmla="*/ 6331387 h 407"/>
                <a:gd name="T92" fmla="*/ 475049053 w 1152"/>
                <a:gd name="T93" fmla="*/ 1265959 h 407"/>
                <a:gd name="T94" fmla="*/ 482609519 w 1152"/>
                <a:gd name="T95" fmla="*/ 0 h 407"/>
                <a:gd name="T96" fmla="*/ 485759911 w 1152"/>
                <a:gd name="T97" fmla="*/ 0 h 40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52"/>
                <a:gd name="T148" fmla="*/ 0 h 407"/>
                <a:gd name="T149" fmla="*/ 1152 w 1152"/>
                <a:gd name="T150" fmla="*/ 407 h 40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52" h="407">
                  <a:moveTo>
                    <a:pt x="771" y="0"/>
                  </a:moveTo>
                  <a:lnTo>
                    <a:pt x="777" y="0"/>
                  </a:lnTo>
                  <a:lnTo>
                    <a:pt x="787" y="0"/>
                  </a:lnTo>
                  <a:lnTo>
                    <a:pt x="794" y="2"/>
                  </a:lnTo>
                  <a:lnTo>
                    <a:pt x="804" y="2"/>
                  </a:lnTo>
                  <a:lnTo>
                    <a:pt x="816" y="4"/>
                  </a:lnTo>
                  <a:lnTo>
                    <a:pt x="827" y="6"/>
                  </a:lnTo>
                  <a:lnTo>
                    <a:pt x="841" y="8"/>
                  </a:lnTo>
                  <a:lnTo>
                    <a:pt x="854" y="10"/>
                  </a:lnTo>
                  <a:lnTo>
                    <a:pt x="867" y="13"/>
                  </a:lnTo>
                  <a:lnTo>
                    <a:pt x="883" y="15"/>
                  </a:lnTo>
                  <a:lnTo>
                    <a:pt x="900" y="19"/>
                  </a:lnTo>
                  <a:lnTo>
                    <a:pt x="917" y="23"/>
                  </a:lnTo>
                  <a:lnTo>
                    <a:pt x="935" y="27"/>
                  </a:lnTo>
                  <a:lnTo>
                    <a:pt x="956" y="33"/>
                  </a:lnTo>
                  <a:lnTo>
                    <a:pt x="975" y="38"/>
                  </a:lnTo>
                  <a:lnTo>
                    <a:pt x="996" y="44"/>
                  </a:lnTo>
                  <a:lnTo>
                    <a:pt x="1015" y="50"/>
                  </a:lnTo>
                  <a:lnTo>
                    <a:pt x="1033" y="58"/>
                  </a:lnTo>
                  <a:lnTo>
                    <a:pt x="1048" y="65"/>
                  </a:lnTo>
                  <a:lnTo>
                    <a:pt x="1063" y="71"/>
                  </a:lnTo>
                  <a:lnTo>
                    <a:pt x="1079" y="77"/>
                  </a:lnTo>
                  <a:lnTo>
                    <a:pt x="1090" y="84"/>
                  </a:lnTo>
                  <a:lnTo>
                    <a:pt x="1102" y="90"/>
                  </a:lnTo>
                  <a:lnTo>
                    <a:pt x="1113" y="96"/>
                  </a:lnTo>
                  <a:lnTo>
                    <a:pt x="1121" y="102"/>
                  </a:lnTo>
                  <a:lnTo>
                    <a:pt x="1130" y="109"/>
                  </a:lnTo>
                  <a:lnTo>
                    <a:pt x="1136" y="115"/>
                  </a:lnTo>
                  <a:lnTo>
                    <a:pt x="1142" y="121"/>
                  </a:lnTo>
                  <a:lnTo>
                    <a:pt x="1146" y="127"/>
                  </a:lnTo>
                  <a:lnTo>
                    <a:pt x="1150" y="132"/>
                  </a:lnTo>
                  <a:lnTo>
                    <a:pt x="1152" y="138"/>
                  </a:lnTo>
                  <a:lnTo>
                    <a:pt x="1152" y="144"/>
                  </a:lnTo>
                  <a:lnTo>
                    <a:pt x="1152" y="152"/>
                  </a:lnTo>
                  <a:lnTo>
                    <a:pt x="1148" y="159"/>
                  </a:lnTo>
                  <a:lnTo>
                    <a:pt x="1146" y="169"/>
                  </a:lnTo>
                  <a:lnTo>
                    <a:pt x="1140" y="177"/>
                  </a:lnTo>
                  <a:lnTo>
                    <a:pt x="1132" y="182"/>
                  </a:lnTo>
                  <a:lnTo>
                    <a:pt x="1125" y="190"/>
                  </a:lnTo>
                  <a:lnTo>
                    <a:pt x="1115" y="198"/>
                  </a:lnTo>
                  <a:lnTo>
                    <a:pt x="1104" y="203"/>
                  </a:lnTo>
                  <a:lnTo>
                    <a:pt x="1092" y="211"/>
                  </a:lnTo>
                  <a:lnTo>
                    <a:pt x="1077" y="217"/>
                  </a:lnTo>
                  <a:lnTo>
                    <a:pt x="1061" y="223"/>
                  </a:lnTo>
                  <a:lnTo>
                    <a:pt x="1044" y="228"/>
                  </a:lnTo>
                  <a:lnTo>
                    <a:pt x="1027" y="234"/>
                  </a:lnTo>
                  <a:lnTo>
                    <a:pt x="1006" y="240"/>
                  </a:lnTo>
                  <a:lnTo>
                    <a:pt x="985" y="246"/>
                  </a:lnTo>
                  <a:lnTo>
                    <a:pt x="961" y="251"/>
                  </a:lnTo>
                  <a:lnTo>
                    <a:pt x="938" y="255"/>
                  </a:lnTo>
                  <a:lnTo>
                    <a:pt x="915" y="261"/>
                  </a:lnTo>
                  <a:lnTo>
                    <a:pt x="894" y="265"/>
                  </a:lnTo>
                  <a:lnTo>
                    <a:pt x="875" y="269"/>
                  </a:lnTo>
                  <a:lnTo>
                    <a:pt x="854" y="274"/>
                  </a:lnTo>
                  <a:lnTo>
                    <a:pt x="835" y="278"/>
                  </a:lnTo>
                  <a:lnTo>
                    <a:pt x="818" y="284"/>
                  </a:lnTo>
                  <a:lnTo>
                    <a:pt x="800" y="288"/>
                  </a:lnTo>
                  <a:lnTo>
                    <a:pt x="793" y="292"/>
                  </a:lnTo>
                  <a:lnTo>
                    <a:pt x="783" y="294"/>
                  </a:lnTo>
                  <a:lnTo>
                    <a:pt x="771" y="298"/>
                  </a:lnTo>
                  <a:lnTo>
                    <a:pt x="758" y="301"/>
                  </a:lnTo>
                  <a:lnTo>
                    <a:pt x="745" y="305"/>
                  </a:lnTo>
                  <a:lnTo>
                    <a:pt x="729" y="309"/>
                  </a:lnTo>
                  <a:lnTo>
                    <a:pt x="714" y="315"/>
                  </a:lnTo>
                  <a:lnTo>
                    <a:pt x="695" y="321"/>
                  </a:lnTo>
                  <a:lnTo>
                    <a:pt x="675" y="326"/>
                  </a:lnTo>
                  <a:lnTo>
                    <a:pt x="656" y="332"/>
                  </a:lnTo>
                  <a:lnTo>
                    <a:pt x="633" y="338"/>
                  </a:lnTo>
                  <a:lnTo>
                    <a:pt x="610" y="346"/>
                  </a:lnTo>
                  <a:lnTo>
                    <a:pt x="585" y="353"/>
                  </a:lnTo>
                  <a:lnTo>
                    <a:pt x="558" y="361"/>
                  </a:lnTo>
                  <a:lnTo>
                    <a:pt x="530" y="369"/>
                  </a:lnTo>
                  <a:lnTo>
                    <a:pt x="501" y="376"/>
                  </a:lnTo>
                  <a:lnTo>
                    <a:pt x="485" y="380"/>
                  </a:lnTo>
                  <a:lnTo>
                    <a:pt x="470" y="384"/>
                  </a:lnTo>
                  <a:lnTo>
                    <a:pt x="455" y="386"/>
                  </a:lnTo>
                  <a:lnTo>
                    <a:pt x="441" y="390"/>
                  </a:lnTo>
                  <a:lnTo>
                    <a:pt x="428" y="392"/>
                  </a:lnTo>
                  <a:lnTo>
                    <a:pt x="414" y="395"/>
                  </a:lnTo>
                  <a:lnTo>
                    <a:pt x="403" y="397"/>
                  </a:lnTo>
                  <a:lnTo>
                    <a:pt x="391" y="399"/>
                  </a:lnTo>
                  <a:lnTo>
                    <a:pt x="380" y="401"/>
                  </a:lnTo>
                  <a:lnTo>
                    <a:pt x="370" y="403"/>
                  </a:lnTo>
                  <a:lnTo>
                    <a:pt x="359" y="405"/>
                  </a:lnTo>
                  <a:lnTo>
                    <a:pt x="349" y="405"/>
                  </a:lnTo>
                  <a:lnTo>
                    <a:pt x="332" y="407"/>
                  </a:lnTo>
                  <a:lnTo>
                    <a:pt x="316" y="407"/>
                  </a:lnTo>
                  <a:lnTo>
                    <a:pt x="286" y="407"/>
                  </a:lnTo>
                  <a:lnTo>
                    <a:pt x="257" y="407"/>
                  </a:lnTo>
                  <a:lnTo>
                    <a:pt x="230" y="405"/>
                  </a:lnTo>
                  <a:lnTo>
                    <a:pt x="205" y="403"/>
                  </a:lnTo>
                  <a:lnTo>
                    <a:pt x="180" y="399"/>
                  </a:lnTo>
                  <a:lnTo>
                    <a:pt x="157" y="395"/>
                  </a:lnTo>
                  <a:lnTo>
                    <a:pt x="134" y="390"/>
                  </a:lnTo>
                  <a:lnTo>
                    <a:pt x="115" y="382"/>
                  </a:lnTo>
                  <a:lnTo>
                    <a:pt x="101" y="376"/>
                  </a:lnTo>
                  <a:lnTo>
                    <a:pt x="88" y="370"/>
                  </a:lnTo>
                  <a:lnTo>
                    <a:pt x="77" y="365"/>
                  </a:lnTo>
                  <a:lnTo>
                    <a:pt x="65" y="359"/>
                  </a:lnTo>
                  <a:lnTo>
                    <a:pt x="55" y="353"/>
                  </a:lnTo>
                  <a:lnTo>
                    <a:pt x="46" y="347"/>
                  </a:lnTo>
                  <a:lnTo>
                    <a:pt x="36" y="342"/>
                  </a:lnTo>
                  <a:lnTo>
                    <a:pt x="29" y="336"/>
                  </a:lnTo>
                  <a:lnTo>
                    <a:pt x="23" y="330"/>
                  </a:lnTo>
                  <a:lnTo>
                    <a:pt x="15" y="322"/>
                  </a:lnTo>
                  <a:lnTo>
                    <a:pt x="11" y="317"/>
                  </a:lnTo>
                  <a:lnTo>
                    <a:pt x="7" y="311"/>
                  </a:lnTo>
                  <a:lnTo>
                    <a:pt x="4" y="305"/>
                  </a:lnTo>
                  <a:lnTo>
                    <a:pt x="2" y="299"/>
                  </a:lnTo>
                  <a:lnTo>
                    <a:pt x="0" y="294"/>
                  </a:lnTo>
                  <a:lnTo>
                    <a:pt x="0" y="288"/>
                  </a:lnTo>
                  <a:lnTo>
                    <a:pt x="0" y="278"/>
                  </a:lnTo>
                  <a:lnTo>
                    <a:pt x="2" y="271"/>
                  </a:lnTo>
                  <a:lnTo>
                    <a:pt x="5" y="263"/>
                  </a:lnTo>
                  <a:lnTo>
                    <a:pt x="11" y="255"/>
                  </a:lnTo>
                  <a:lnTo>
                    <a:pt x="17" y="248"/>
                  </a:lnTo>
                  <a:lnTo>
                    <a:pt x="27" y="240"/>
                  </a:lnTo>
                  <a:lnTo>
                    <a:pt x="34" y="234"/>
                  </a:lnTo>
                  <a:lnTo>
                    <a:pt x="46" y="228"/>
                  </a:lnTo>
                  <a:lnTo>
                    <a:pt x="59" y="223"/>
                  </a:lnTo>
                  <a:lnTo>
                    <a:pt x="73" y="219"/>
                  </a:lnTo>
                  <a:lnTo>
                    <a:pt x="88" y="213"/>
                  </a:lnTo>
                  <a:lnTo>
                    <a:pt x="103" y="209"/>
                  </a:lnTo>
                  <a:lnTo>
                    <a:pt x="123" y="207"/>
                  </a:lnTo>
                  <a:lnTo>
                    <a:pt x="142" y="203"/>
                  </a:lnTo>
                  <a:lnTo>
                    <a:pt x="161" y="202"/>
                  </a:lnTo>
                  <a:lnTo>
                    <a:pt x="184" y="202"/>
                  </a:lnTo>
                  <a:lnTo>
                    <a:pt x="247" y="182"/>
                  </a:lnTo>
                  <a:lnTo>
                    <a:pt x="313" y="165"/>
                  </a:lnTo>
                  <a:lnTo>
                    <a:pt x="376" y="144"/>
                  </a:lnTo>
                  <a:lnTo>
                    <a:pt x="439" y="123"/>
                  </a:lnTo>
                  <a:lnTo>
                    <a:pt x="503" y="100"/>
                  </a:lnTo>
                  <a:lnTo>
                    <a:pt x="566" y="75"/>
                  </a:lnTo>
                  <a:lnTo>
                    <a:pt x="627" y="50"/>
                  </a:lnTo>
                  <a:lnTo>
                    <a:pt x="691" y="25"/>
                  </a:lnTo>
                  <a:lnTo>
                    <a:pt x="706" y="19"/>
                  </a:lnTo>
                  <a:lnTo>
                    <a:pt x="722" y="13"/>
                  </a:lnTo>
                  <a:lnTo>
                    <a:pt x="735" y="10"/>
                  </a:lnTo>
                  <a:lnTo>
                    <a:pt x="746" y="6"/>
                  </a:lnTo>
                  <a:lnTo>
                    <a:pt x="750" y="4"/>
                  </a:lnTo>
                  <a:lnTo>
                    <a:pt x="754" y="2"/>
                  </a:lnTo>
                  <a:lnTo>
                    <a:pt x="760" y="2"/>
                  </a:lnTo>
                  <a:lnTo>
                    <a:pt x="762" y="2"/>
                  </a:lnTo>
                  <a:lnTo>
                    <a:pt x="766" y="0"/>
                  </a:lnTo>
                  <a:lnTo>
                    <a:pt x="768" y="0"/>
                  </a:lnTo>
                  <a:lnTo>
                    <a:pt x="770" y="0"/>
                  </a:lnTo>
                  <a:lnTo>
                    <a:pt x="77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20" name="Freeform 30"/>
            <p:cNvSpPr>
              <a:spLocks/>
            </p:cNvSpPr>
            <p:nvPr/>
          </p:nvSpPr>
          <p:spPr bwMode="auto">
            <a:xfrm>
              <a:off x="6934200" y="2881312"/>
              <a:ext cx="914400" cy="303213"/>
            </a:xfrm>
            <a:custGeom>
              <a:avLst/>
              <a:gdLst>
                <a:gd name="T0" fmla="*/ 495840532 w 1152"/>
                <a:gd name="T1" fmla="*/ 0 h 382"/>
                <a:gd name="T2" fmla="*/ 514111856 w 1152"/>
                <a:gd name="T3" fmla="*/ 1889922 h 382"/>
                <a:gd name="T4" fmla="*/ 538052933 w 1152"/>
                <a:gd name="T5" fmla="*/ 5670559 h 382"/>
                <a:gd name="T6" fmla="*/ 567035114 w 1152"/>
                <a:gd name="T7" fmla="*/ 11970563 h 382"/>
                <a:gd name="T8" fmla="*/ 602317287 w 1152"/>
                <a:gd name="T9" fmla="*/ 20161283 h 382"/>
                <a:gd name="T10" fmla="*/ 639489377 w 1152"/>
                <a:gd name="T11" fmla="*/ 31502404 h 382"/>
                <a:gd name="T12" fmla="*/ 669731240 w 1152"/>
                <a:gd name="T13" fmla="*/ 44732647 h 382"/>
                <a:gd name="T14" fmla="*/ 694303348 w 1152"/>
                <a:gd name="T15" fmla="*/ 56704013 h 382"/>
                <a:gd name="T16" fmla="*/ 711944434 w 1152"/>
                <a:gd name="T17" fmla="*/ 67414096 h 382"/>
                <a:gd name="T18" fmla="*/ 722025055 w 1152"/>
                <a:gd name="T19" fmla="*/ 79385449 h 382"/>
                <a:gd name="T20" fmla="*/ 725804891 w 1152"/>
                <a:gd name="T21" fmla="*/ 90725770 h 382"/>
                <a:gd name="T22" fmla="*/ 722025055 w 1152"/>
                <a:gd name="T23" fmla="*/ 105216514 h 382"/>
                <a:gd name="T24" fmla="*/ 708794042 w 1152"/>
                <a:gd name="T25" fmla="*/ 119708028 h 382"/>
                <a:gd name="T26" fmla="*/ 688002563 w 1152"/>
                <a:gd name="T27" fmla="*/ 132939064 h 382"/>
                <a:gd name="T28" fmla="*/ 657760701 w 1152"/>
                <a:gd name="T29" fmla="*/ 143649147 h 382"/>
                <a:gd name="T30" fmla="*/ 620588610 w 1152"/>
                <a:gd name="T31" fmla="*/ 154360024 h 382"/>
                <a:gd name="T32" fmla="*/ 576485498 w 1152"/>
                <a:gd name="T33" fmla="*/ 163180979 h 382"/>
                <a:gd name="T34" fmla="*/ 538052933 w 1152"/>
                <a:gd name="T35" fmla="*/ 171370902 h 382"/>
                <a:gd name="T36" fmla="*/ 504031235 w 1152"/>
                <a:gd name="T37" fmla="*/ 177671698 h 382"/>
                <a:gd name="T38" fmla="*/ 485759911 w 1152"/>
                <a:gd name="T39" fmla="*/ 181451541 h 382"/>
                <a:gd name="T40" fmla="*/ 459298679 w 1152"/>
                <a:gd name="T41" fmla="*/ 185862415 h 382"/>
                <a:gd name="T42" fmla="*/ 425276187 w 1152"/>
                <a:gd name="T43" fmla="*/ 194682577 h 382"/>
                <a:gd name="T44" fmla="*/ 384323368 w 1152"/>
                <a:gd name="T45" fmla="*/ 205393454 h 382"/>
                <a:gd name="T46" fmla="*/ 333921058 w 1152"/>
                <a:gd name="T47" fmla="*/ 219884223 h 382"/>
                <a:gd name="T48" fmla="*/ 296117936 w 1152"/>
                <a:gd name="T49" fmla="*/ 228074940 h 382"/>
                <a:gd name="T50" fmla="*/ 269656704 w 1152"/>
                <a:gd name="T51" fmla="*/ 233115259 h 382"/>
                <a:gd name="T52" fmla="*/ 246345070 w 1152"/>
                <a:gd name="T53" fmla="*/ 236895102 h 382"/>
                <a:gd name="T54" fmla="*/ 226183828 w 1152"/>
                <a:gd name="T55" fmla="*/ 239415261 h 382"/>
                <a:gd name="T56" fmla="*/ 199092309 w 1152"/>
                <a:gd name="T57" fmla="*/ 240675738 h 382"/>
                <a:gd name="T58" fmla="*/ 144908576 w 1152"/>
                <a:gd name="T59" fmla="*/ 239415261 h 382"/>
                <a:gd name="T60" fmla="*/ 98916314 w 1152"/>
                <a:gd name="T61" fmla="*/ 231854782 h 382"/>
                <a:gd name="T62" fmla="*/ 63634142 w 1152"/>
                <a:gd name="T63" fmla="*/ 221144699 h 382"/>
                <a:gd name="T64" fmla="*/ 40952733 w 1152"/>
                <a:gd name="T65" fmla="*/ 210433823 h 382"/>
                <a:gd name="T66" fmla="*/ 22681403 w 1152"/>
                <a:gd name="T67" fmla="*/ 197832975 h 382"/>
                <a:gd name="T68" fmla="*/ 9450387 w 1152"/>
                <a:gd name="T69" fmla="*/ 187122098 h 382"/>
                <a:gd name="T70" fmla="*/ 2520156 w 1152"/>
                <a:gd name="T71" fmla="*/ 176411222 h 382"/>
                <a:gd name="T72" fmla="*/ 0 w 1152"/>
                <a:gd name="T73" fmla="*/ 165701139 h 382"/>
                <a:gd name="T74" fmla="*/ 3150393 w 1152"/>
                <a:gd name="T75" fmla="*/ 148689466 h 382"/>
                <a:gd name="T76" fmla="*/ 17010855 w 1152"/>
                <a:gd name="T77" fmla="*/ 135459223 h 382"/>
                <a:gd name="T78" fmla="*/ 37172103 w 1152"/>
                <a:gd name="T79" fmla="*/ 124118108 h 382"/>
                <a:gd name="T80" fmla="*/ 64893822 w 1152"/>
                <a:gd name="T81" fmla="*/ 115927391 h 382"/>
                <a:gd name="T82" fmla="*/ 101436469 w 1152"/>
                <a:gd name="T83" fmla="*/ 110887072 h 382"/>
                <a:gd name="T84" fmla="*/ 197202391 w 1152"/>
                <a:gd name="T85" fmla="*/ 90725770 h 382"/>
                <a:gd name="T86" fmla="*/ 316909415 w 1152"/>
                <a:gd name="T87" fmla="*/ 56704013 h 382"/>
                <a:gd name="T88" fmla="*/ 435356808 w 1152"/>
                <a:gd name="T89" fmla="*/ 15751202 h 382"/>
                <a:gd name="T90" fmla="*/ 463078515 w 1152"/>
                <a:gd name="T91" fmla="*/ 4410082 h 382"/>
                <a:gd name="T92" fmla="*/ 475049053 w 1152"/>
                <a:gd name="T93" fmla="*/ 1260477 h 382"/>
                <a:gd name="T94" fmla="*/ 482609519 w 1152"/>
                <a:gd name="T95" fmla="*/ 0 h 382"/>
                <a:gd name="T96" fmla="*/ 485759911 w 1152"/>
                <a:gd name="T97" fmla="*/ 0 h 38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52"/>
                <a:gd name="T148" fmla="*/ 0 h 382"/>
                <a:gd name="T149" fmla="*/ 1152 w 1152"/>
                <a:gd name="T150" fmla="*/ 382 h 38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52" h="382">
                  <a:moveTo>
                    <a:pt x="771" y="0"/>
                  </a:moveTo>
                  <a:lnTo>
                    <a:pt x="777" y="0"/>
                  </a:lnTo>
                  <a:lnTo>
                    <a:pt x="787" y="0"/>
                  </a:lnTo>
                  <a:lnTo>
                    <a:pt x="794" y="0"/>
                  </a:lnTo>
                  <a:lnTo>
                    <a:pt x="804" y="2"/>
                  </a:lnTo>
                  <a:lnTo>
                    <a:pt x="816" y="3"/>
                  </a:lnTo>
                  <a:lnTo>
                    <a:pt x="827" y="5"/>
                  </a:lnTo>
                  <a:lnTo>
                    <a:pt x="841" y="7"/>
                  </a:lnTo>
                  <a:lnTo>
                    <a:pt x="854" y="9"/>
                  </a:lnTo>
                  <a:lnTo>
                    <a:pt x="867" y="11"/>
                  </a:lnTo>
                  <a:lnTo>
                    <a:pt x="883" y="15"/>
                  </a:lnTo>
                  <a:lnTo>
                    <a:pt x="900" y="19"/>
                  </a:lnTo>
                  <a:lnTo>
                    <a:pt x="917" y="23"/>
                  </a:lnTo>
                  <a:lnTo>
                    <a:pt x="935" y="27"/>
                  </a:lnTo>
                  <a:lnTo>
                    <a:pt x="956" y="32"/>
                  </a:lnTo>
                  <a:lnTo>
                    <a:pt x="975" y="38"/>
                  </a:lnTo>
                  <a:lnTo>
                    <a:pt x="996" y="44"/>
                  </a:lnTo>
                  <a:lnTo>
                    <a:pt x="1015" y="50"/>
                  </a:lnTo>
                  <a:lnTo>
                    <a:pt x="1033" y="57"/>
                  </a:lnTo>
                  <a:lnTo>
                    <a:pt x="1048" y="63"/>
                  </a:lnTo>
                  <a:lnTo>
                    <a:pt x="1063" y="71"/>
                  </a:lnTo>
                  <a:lnTo>
                    <a:pt x="1079" y="76"/>
                  </a:lnTo>
                  <a:lnTo>
                    <a:pt x="1090" y="84"/>
                  </a:lnTo>
                  <a:lnTo>
                    <a:pt x="1102" y="90"/>
                  </a:lnTo>
                  <a:lnTo>
                    <a:pt x="1113" y="96"/>
                  </a:lnTo>
                  <a:lnTo>
                    <a:pt x="1121" y="101"/>
                  </a:lnTo>
                  <a:lnTo>
                    <a:pt x="1130" y="107"/>
                  </a:lnTo>
                  <a:lnTo>
                    <a:pt x="1136" y="113"/>
                  </a:lnTo>
                  <a:lnTo>
                    <a:pt x="1142" y="121"/>
                  </a:lnTo>
                  <a:lnTo>
                    <a:pt x="1146" y="126"/>
                  </a:lnTo>
                  <a:lnTo>
                    <a:pt x="1150" y="132"/>
                  </a:lnTo>
                  <a:lnTo>
                    <a:pt x="1152" y="138"/>
                  </a:lnTo>
                  <a:lnTo>
                    <a:pt x="1152" y="144"/>
                  </a:lnTo>
                  <a:lnTo>
                    <a:pt x="1152" y="151"/>
                  </a:lnTo>
                  <a:lnTo>
                    <a:pt x="1148" y="159"/>
                  </a:lnTo>
                  <a:lnTo>
                    <a:pt x="1146" y="167"/>
                  </a:lnTo>
                  <a:lnTo>
                    <a:pt x="1140" y="174"/>
                  </a:lnTo>
                  <a:lnTo>
                    <a:pt x="1132" y="182"/>
                  </a:lnTo>
                  <a:lnTo>
                    <a:pt x="1125" y="190"/>
                  </a:lnTo>
                  <a:lnTo>
                    <a:pt x="1115" y="197"/>
                  </a:lnTo>
                  <a:lnTo>
                    <a:pt x="1104" y="203"/>
                  </a:lnTo>
                  <a:lnTo>
                    <a:pt x="1092" y="211"/>
                  </a:lnTo>
                  <a:lnTo>
                    <a:pt x="1077" y="217"/>
                  </a:lnTo>
                  <a:lnTo>
                    <a:pt x="1061" y="222"/>
                  </a:lnTo>
                  <a:lnTo>
                    <a:pt x="1044" y="228"/>
                  </a:lnTo>
                  <a:lnTo>
                    <a:pt x="1027" y="234"/>
                  </a:lnTo>
                  <a:lnTo>
                    <a:pt x="1006" y="240"/>
                  </a:lnTo>
                  <a:lnTo>
                    <a:pt x="985" y="245"/>
                  </a:lnTo>
                  <a:lnTo>
                    <a:pt x="961" y="251"/>
                  </a:lnTo>
                  <a:lnTo>
                    <a:pt x="938" y="255"/>
                  </a:lnTo>
                  <a:lnTo>
                    <a:pt x="915" y="259"/>
                  </a:lnTo>
                  <a:lnTo>
                    <a:pt x="894" y="265"/>
                  </a:lnTo>
                  <a:lnTo>
                    <a:pt x="875" y="268"/>
                  </a:lnTo>
                  <a:lnTo>
                    <a:pt x="854" y="272"/>
                  </a:lnTo>
                  <a:lnTo>
                    <a:pt x="835" y="276"/>
                  </a:lnTo>
                  <a:lnTo>
                    <a:pt x="818" y="278"/>
                  </a:lnTo>
                  <a:lnTo>
                    <a:pt x="800" y="282"/>
                  </a:lnTo>
                  <a:lnTo>
                    <a:pt x="791" y="282"/>
                  </a:lnTo>
                  <a:lnTo>
                    <a:pt x="781" y="284"/>
                  </a:lnTo>
                  <a:lnTo>
                    <a:pt x="771" y="288"/>
                  </a:lnTo>
                  <a:lnTo>
                    <a:pt x="758" y="290"/>
                  </a:lnTo>
                  <a:lnTo>
                    <a:pt x="745" y="293"/>
                  </a:lnTo>
                  <a:lnTo>
                    <a:pt x="729" y="295"/>
                  </a:lnTo>
                  <a:lnTo>
                    <a:pt x="714" y="299"/>
                  </a:lnTo>
                  <a:lnTo>
                    <a:pt x="695" y="305"/>
                  </a:lnTo>
                  <a:lnTo>
                    <a:pt x="675" y="309"/>
                  </a:lnTo>
                  <a:lnTo>
                    <a:pt x="656" y="314"/>
                  </a:lnTo>
                  <a:lnTo>
                    <a:pt x="633" y="320"/>
                  </a:lnTo>
                  <a:lnTo>
                    <a:pt x="610" y="326"/>
                  </a:lnTo>
                  <a:lnTo>
                    <a:pt x="585" y="334"/>
                  </a:lnTo>
                  <a:lnTo>
                    <a:pt x="558" y="341"/>
                  </a:lnTo>
                  <a:lnTo>
                    <a:pt x="530" y="349"/>
                  </a:lnTo>
                  <a:lnTo>
                    <a:pt x="501" y="357"/>
                  </a:lnTo>
                  <a:lnTo>
                    <a:pt x="485" y="361"/>
                  </a:lnTo>
                  <a:lnTo>
                    <a:pt x="470" y="362"/>
                  </a:lnTo>
                  <a:lnTo>
                    <a:pt x="455" y="366"/>
                  </a:lnTo>
                  <a:lnTo>
                    <a:pt x="441" y="368"/>
                  </a:lnTo>
                  <a:lnTo>
                    <a:pt x="428" y="370"/>
                  </a:lnTo>
                  <a:lnTo>
                    <a:pt x="414" y="374"/>
                  </a:lnTo>
                  <a:lnTo>
                    <a:pt x="403" y="374"/>
                  </a:lnTo>
                  <a:lnTo>
                    <a:pt x="391" y="376"/>
                  </a:lnTo>
                  <a:lnTo>
                    <a:pt x="380" y="378"/>
                  </a:lnTo>
                  <a:lnTo>
                    <a:pt x="370" y="380"/>
                  </a:lnTo>
                  <a:lnTo>
                    <a:pt x="359" y="380"/>
                  </a:lnTo>
                  <a:lnTo>
                    <a:pt x="349" y="380"/>
                  </a:lnTo>
                  <a:lnTo>
                    <a:pt x="332" y="382"/>
                  </a:lnTo>
                  <a:lnTo>
                    <a:pt x="316" y="382"/>
                  </a:lnTo>
                  <a:lnTo>
                    <a:pt x="286" y="382"/>
                  </a:lnTo>
                  <a:lnTo>
                    <a:pt x="257" y="380"/>
                  </a:lnTo>
                  <a:lnTo>
                    <a:pt x="230" y="380"/>
                  </a:lnTo>
                  <a:lnTo>
                    <a:pt x="205" y="376"/>
                  </a:lnTo>
                  <a:lnTo>
                    <a:pt x="180" y="374"/>
                  </a:lnTo>
                  <a:lnTo>
                    <a:pt x="157" y="368"/>
                  </a:lnTo>
                  <a:lnTo>
                    <a:pt x="134" y="362"/>
                  </a:lnTo>
                  <a:lnTo>
                    <a:pt x="115" y="357"/>
                  </a:lnTo>
                  <a:lnTo>
                    <a:pt x="101" y="351"/>
                  </a:lnTo>
                  <a:lnTo>
                    <a:pt x="88" y="345"/>
                  </a:lnTo>
                  <a:lnTo>
                    <a:pt x="77" y="339"/>
                  </a:lnTo>
                  <a:lnTo>
                    <a:pt x="65" y="334"/>
                  </a:lnTo>
                  <a:lnTo>
                    <a:pt x="55" y="328"/>
                  </a:lnTo>
                  <a:lnTo>
                    <a:pt x="46" y="320"/>
                  </a:lnTo>
                  <a:lnTo>
                    <a:pt x="36" y="314"/>
                  </a:lnTo>
                  <a:lnTo>
                    <a:pt x="29" y="309"/>
                  </a:lnTo>
                  <a:lnTo>
                    <a:pt x="23" y="303"/>
                  </a:lnTo>
                  <a:lnTo>
                    <a:pt x="15" y="297"/>
                  </a:lnTo>
                  <a:lnTo>
                    <a:pt x="11" y="291"/>
                  </a:lnTo>
                  <a:lnTo>
                    <a:pt x="7" y="286"/>
                  </a:lnTo>
                  <a:lnTo>
                    <a:pt x="4" y="280"/>
                  </a:lnTo>
                  <a:lnTo>
                    <a:pt x="2" y="274"/>
                  </a:lnTo>
                  <a:lnTo>
                    <a:pt x="0" y="268"/>
                  </a:lnTo>
                  <a:lnTo>
                    <a:pt x="0" y="263"/>
                  </a:lnTo>
                  <a:lnTo>
                    <a:pt x="0" y="253"/>
                  </a:lnTo>
                  <a:lnTo>
                    <a:pt x="2" y="245"/>
                  </a:lnTo>
                  <a:lnTo>
                    <a:pt x="5" y="236"/>
                  </a:lnTo>
                  <a:lnTo>
                    <a:pt x="11" y="228"/>
                  </a:lnTo>
                  <a:lnTo>
                    <a:pt x="17" y="220"/>
                  </a:lnTo>
                  <a:lnTo>
                    <a:pt x="27" y="215"/>
                  </a:lnTo>
                  <a:lnTo>
                    <a:pt x="34" y="209"/>
                  </a:lnTo>
                  <a:lnTo>
                    <a:pt x="46" y="203"/>
                  </a:lnTo>
                  <a:lnTo>
                    <a:pt x="59" y="197"/>
                  </a:lnTo>
                  <a:lnTo>
                    <a:pt x="73" y="192"/>
                  </a:lnTo>
                  <a:lnTo>
                    <a:pt x="88" y="188"/>
                  </a:lnTo>
                  <a:lnTo>
                    <a:pt x="103" y="184"/>
                  </a:lnTo>
                  <a:lnTo>
                    <a:pt x="123" y="180"/>
                  </a:lnTo>
                  <a:lnTo>
                    <a:pt x="142" y="178"/>
                  </a:lnTo>
                  <a:lnTo>
                    <a:pt x="161" y="176"/>
                  </a:lnTo>
                  <a:lnTo>
                    <a:pt x="184" y="174"/>
                  </a:lnTo>
                  <a:lnTo>
                    <a:pt x="247" y="161"/>
                  </a:lnTo>
                  <a:lnTo>
                    <a:pt x="313" y="144"/>
                  </a:lnTo>
                  <a:lnTo>
                    <a:pt x="376" y="126"/>
                  </a:lnTo>
                  <a:lnTo>
                    <a:pt x="439" y="109"/>
                  </a:lnTo>
                  <a:lnTo>
                    <a:pt x="503" y="90"/>
                  </a:lnTo>
                  <a:lnTo>
                    <a:pt x="566" y="69"/>
                  </a:lnTo>
                  <a:lnTo>
                    <a:pt x="627" y="48"/>
                  </a:lnTo>
                  <a:lnTo>
                    <a:pt x="691" y="25"/>
                  </a:lnTo>
                  <a:lnTo>
                    <a:pt x="706" y="17"/>
                  </a:lnTo>
                  <a:lnTo>
                    <a:pt x="722" y="13"/>
                  </a:lnTo>
                  <a:lnTo>
                    <a:pt x="735" y="7"/>
                  </a:lnTo>
                  <a:lnTo>
                    <a:pt x="746" y="5"/>
                  </a:lnTo>
                  <a:lnTo>
                    <a:pt x="750" y="3"/>
                  </a:lnTo>
                  <a:lnTo>
                    <a:pt x="754" y="2"/>
                  </a:lnTo>
                  <a:lnTo>
                    <a:pt x="760" y="2"/>
                  </a:lnTo>
                  <a:lnTo>
                    <a:pt x="762" y="0"/>
                  </a:lnTo>
                  <a:lnTo>
                    <a:pt x="766" y="0"/>
                  </a:lnTo>
                  <a:lnTo>
                    <a:pt x="768" y="0"/>
                  </a:lnTo>
                  <a:lnTo>
                    <a:pt x="770" y="0"/>
                  </a:lnTo>
                  <a:lnTo>
                    <a:pt x="77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21" name="Freeform 31"/>
            <p:cNvSpPr>
              <a:spLocks/>
            </p:cNvSpPr>
            <p:nvPr/>
          </p:nvSpPr>
          <p:spPr bwMode="auto">
            <a:xfrm>
              <a:off x="6773863" y="3581400"/>
              <a:ext cx="434975" cy="917575"/>
            </a:xfrm>
            <a:custGeom>
              <a:avLst/>
              <a:gdLst>
                <a:gd name="T0" fmla="*/ 98645472 w 547"/>
                <a:gd name="T1" fmla="*/ 3155504 h 1155"/>
                <a:gd name="T2" fmla="*/ 162512840 w 547"/>
                <a:gd name="T3" fmla="*/ 21458541 h 1155"/>
                <a:gd name="T4" fmla="*/ 221320370 w 547"/>
                <a:gd name="T5" fmla="*/ 47334946 h 1155"/>
                <a:gd name="T6" fmla="*/ 264952239 w 547"/>
                <a:gd name="T7" fmla="*/ 73842140 h 1155"/>
                <a:gd name="T8" fmla="*/ 292775518 w 547"/>
                <a:gd name="T9" fmla="*/ 102874041 h 1155"/>
                <a:gd name="T10" fmla="*/ 304790206 w 547"/>
                <a:gd name="T11" fmla="*/ 134430689 h 1155"/>
                <a:gd name="T12" fmla="*/ 306054575 w 547"/>
                <a:gd name="T13" fmla="*/ 180503262 h 1155"/>
                <a:gd name="T14" fmla="*/ 312378012 w 547"/>
                <a:gd name="T15" fmla="*/ 238567115 h 1155"/>
                <a:gd name="T16" fmla="*/ 320598797 w 547"/>
                <a:gd name="T17" fmla="*/ 299155639 h 1155"/>
                <a:gd name="T18" fmla="*/ 326922233 w 547"/>
                <a:gd name="T19" fmla="*/ 355957877 h 1155"/>
                <a:gd name="T20" fmla="*/ 332613485 w 547"/>
                <a:gd name="T21" fmla="*/ 407079097 h 1155"/>
                <a:gd name="T22" fmla="*/ 337671757 w 547"/>
                <a:gd name="T23" fmla="*/ 453151769 h 1155"/>
                <a:gd name="T24" fmla="*/ 341466455 w 547"/>
                <a:gd name="T25" fmla="*/ 494174902 h 1155"/>
                <a:gd name="T26" fmla="*/ 343363009 w 547"/>
                <a:gd name="T27" fmla="*/ 530149387 h 1155"/>
                <a:gd name="T28" fmla="*/ 345892542 w 547"/>
                <a:gd name="T29" fmla="*/ 561706010 h 1155"/>
                <a:gd name="T30" fmla="*/ 344628173 w 547"/>
                <a:gd name="T31" fmla="*/ 598311279 h 1155"/>
                <a:gd name="T32" fmla="*/ 337671757 w 547"/>
                <a:gd name="T33" fmla="*/ 653851156 h 1155"/>
                <a:gd name="T34" fmla="*/ 325657864 w 547"/>
                <a:gd name="T35" fmla="*/ 694243506 h 1155"/>
                <a:gd name="T36" fmla="*/ 316804894 w 547"/>
                <a:gd name="T37" fmla="*/ 710652600 h 1155"/>
                <a:gd name="T38" fmla="*/ 306054575 w 547"/>
                <a:gd name="T39" fmla="*/ 722013047 h 1155"/>
                <a:gd name="T40" fmla="*/ 290245985 w 547"/>
                <a:gd name="T41" fmla="*/ 727693271 h 1155"/>
                <a:gd name="T42" fmla="*/ 273173025 w 547"/>
                <a:gd name="T43" fmla="*/ 726430911 h 1155"/>
                <a:gd name="T44" fmla="*/ 258628803 w 547"/>
                <a:gd name="T45" fmla="*/ 719488327 h 1155"/>
                <a:gd name="T46" fmla="*/ 242820212 w 547"/>
                <a:gd name="T47" fmla="*/ 706234736 h 1155"/>
                <a:gd name="T48" fmla="*/ 229541155 w 547"/>
                <a:gd name="T49" fmla="*/ 686670139 h 1155"/>
                <a:gd name="T50" fmla="*/ 211203031 w 547"/>
                <a:gd name="T51" fmla="*/ 656375877 h 1155"/>
                <a:gd name="T52" fmla="*/ 191600488 w 547"/>
                <a:gd name="T53" fmla="*/ 612827229 h 1155"/>
                <a:gd name="T54" fmla="*/ 178321430 w 547"/>
                <a:gd name="T55" fmla="*/ 538985115 h 1155"/>
                <a:gd name="T56" fmla="*/ 170100645 w 547"/>
                <a:gd name="T57" fmla="*/ 499224343 h 1155"/>
                <a:gd name="T58" fmla="*/ 161247675 w 547"/>
                <a:gd name="T59" fmla="*/ 463880640 h 1155"/>
                <a:gd name="T60" fmla="*/ 155556424 w 547"/>
                <a:gd name="T61" fmla="*/ 434848738 h 1155"/>
                <a:gd name="T62" fmla="*/ 150498152 w 547"/>
                <a:gd name="T63" fmla="*/ 410234600 h 1155"/>
                <a:gd name="T64" fmla="*/ 146704249 w 547"/>
                <a:gd name="T65" fmla="*/ 392563146 h 1155"/>
                <a:gd name="T66" fmla="*/ 144806900 w 547"/>
                <a:gd name="T67" fmla="*/ 379309555 h 1155"/>
                <a:gd name="T68" fmla="*/ 142277366 w 547"/>
                <a:gd name="T69" fmla="*/ 370473828 h 1155"/>
                <a:gd name="T70" fmla="*/ 142277366 w 547"/>
                <a:gd name="T71" fmla="*/ 367949108 h 1155"/>
                <a:gd name="T72" fmla="*/ 133424397 w 547"/>
                <a:gd name="T73" fmla="*/ 306098223 h 1155"/>
                <a:gd name="T74" fmla="*/ 122674873 w 547"/>
                <a:gd name="T75" fmla="*/ 254345426 h 1155"/>
                <a:gd name="T76" fmla="*/ 110660185 w 547"/>
                <a:gd name="T77" fmla="*/ 213953077 h 1155"/>
                <a:gd name="T78" fmla="*/ 98645472 w 547"/>
                <a:gd name="T79" fmla="*/ 183027982 h 1155"/>
                <a:gd name="T80" fmla="*/ 87263764 w 547"/>
                <a:gd name="T81" fmla="*/ 155889224 h 1155"/>
                <a:gd name="T82" fmla="*/ 70822989 w 547"/>
                <a:gd name="T83" fmla="*/ 129382042 h 1155"/>
                <a:gd name="T84" fmla="*/ 48690154 w 547"/>
                <a:gd name="T85" fmla="*/ 104136427 h 1155"/>
                <a:gd name="T86" fmla="*/ 22132033 w 547"/>
                <a:gd name="T87" fmla="*/ 79522363 h 1155"/>
                <a:gd name="T88" fmla="*/ 5059069 w 547"/>
                <a:gd name="T89" fmla="*/ 70055853 h 1155"/>
                <a:gd name="T90" fmla="*/ 0 w 547"/>
                <a:gd name="T91" fmla="*/ 63744052 h 1155"/>
                <a:gd name="T92" fmla="*/ 2529534 w 547"/>
                <a:gd name="T93" fmla="*/ 34712138 h 1155"/>
                <a:gd name="T94" fmla="*/ 10749527 w 547"/>
                <a:gd name="T95" fmla="*/ 15778317 h 1155"/>
                <a:gd name="T96" fmla="*/ 25293751 w 547"/>
                <a:gd name="T97" fmla="*/ 3155504 h 1155"/>
                <a:gd name="T98" fmla="*/ 47425785 w 547"/>
                <a:gd name="T99" fmla="*/ 0 h 11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47"/>
                <a:gd name="T151" fmla="*/ 0 h 1155"/>
                <a:gd name="T152" fmla="*/ 547 w 547"/>
                <a:gd name="T153" fmla="*/ 1155 h 115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47" h="1155">
                  <a:moveTo>
                    <a:pt x="75" y="0"/>
                  </a:moveTo>
                  <a:lnTo>
                    <a:pt x="102" y="2"/>
                  </a:lnTo>
                  <a:lnTo>
                    <a:pt x="129" y="4"/>
                  </a:lnTo>
                  <a:lnTo>
                    <a:pt x="156" y="5"/>
                  </a:lnTo>
                  <a:lnTo>
                    <a:pt x="183" y="11"/>
                  </a:lnTo>
                  <a:lnTo>
                    <a:pt x="207" y="17"/>
                  </a:lnTo>
                  <a:lnTo>
                    <a:pt x="232" y="25"/>
                  </a:lnTo>
                  <a:lnTo>
                    <a:pt x="257" y="34"/>
                  </a:lnTo>
                  <a:lnTo>
                    <a:pt x="282" y="44"/>
                  </a:lnTo>
                  <a:lnTo>
                    <a:pt x="305" y="53"/>
                  </a:lnTo>
                  <a:lnTo>
                    <a:pt x="328" y="63"/>
                  </a:lnTo>
                  <a:lnTo>
                    <a:pt x="350" y="75"/>
                  </a:lnTo>
                  <a:lnTo>
                    <a:pt x="369" y="84"/>
                  </a:lnTo>
                  <a:lnTo>
                    <a:pt x="388" y="96"/>
                  </a:lnTo>
                  <a:lnTo>
                    <a:pt x="403" y="105"/>
                  </a:lnTo>
                  <a:lnTo>
                    <a:pt x="419" y="117"/>
                  </a:lnTo>
                  <a:lnTo>
                    <a:pt x="432" y="128"/>
                  </a:lnTo>
                  <a:lnTo>
                    <a:pt x="444" y="140"/>
                  </a:lnTo>
                  <a:lnTo>
                    <a:pt x="455" y="151"/>
                  </a:lnTo>
                  <a:lnTo>
                    <a:pt x="463" y="163"/>
                  </a:lnTo>
                  <a:lnTo>
                    <a:pt x="470" y="176"/>
                  </a:lnTo>
                  <a:lnTo>
                    <a:pt x="476" y="188"/>
                  </a:lnTo>
                  <a:lnTo>
                    <a:pt x="480" y="201"/>
                  </a:lnTo>
                  <a:lnTo>
                    <a:pt x="482" y="213"/>
                  </a:lnTo>
                  <a:lnTo>
                    <a:pt x="484" y="226"/>
                  </a:lnTo>
                  <a:lnTo>
                    <a:pt x="484" y="240"/>
                  </a:lnTo>
                  <a:lnTo>
                    <a:pt x="484" y="255"/>
                  </a:lnTo>
                  <a:lnTo>
                    <a:pt x="484" y="286"/>
                  </a:lnTo>
                  <a:lnTo>
                    <a:pt x="486" y="318"/>
                  </a:lnTo>
                  <a:lnTo>
                    <a:pt x="488" y="336"/>
                  </a:lnTo>
                  <a:lnTo>
                    <a:pt x="490" y="351"/>
                  </a:lnTo>
                  <a:lnTo>
                    <a:pt x="494" y="378"/>
                  </a:lnTo>
                  <a:lnTo>
                    <a:pt x="495" y="403"/>
                  </a:lnTo>
                  <a:lnTo>
                    <a:pt x="499" y="428"/>
                  </a:lnTo>
                  <a:lnTo>
                    <a:pt x="503" y="451"/>
                  </a:lnTo>
                  <a:lnTo>
                    <a:pt x="507" y="474"/>
                  </a:lnTo>
                  <a:lnTo>
                    <a:pt x="509" y="497"/>
                  </a:lnTo>
                  <a:lnTo>
                    <a:pt x="513" y="520"/>
                  </a:lnTo>
                  <a:lnTo>
                    <a:pt x="515" y="543"/>
                  </a:lnTo>
                  <a:lnTo>
                    <a:pt x="517" y="564"/>
                  </a:lnTo>
                  <a:lnTo>
                    <a:pt x="520" y="585"/>
                  </a:lnTo>
                  <a:lnTo>
                    <a:pt x="522" y="606"/>
                  </a:lnTo>
                  <a:lnTo>
                    <a:pt x="524" y="625"/>
                  </a:lnTo>
                  <a:lnTo>
                    <a:pt x="526" y="645"/>
                  </a:lnTo>
                  <a:lnTo>
                    <a:pt x="528" y="664"/>
                  </a:lnTo>
                  <a:lnTo>
                    <a:pt x="532" y="683"/>
                  </a:lnTo>
                  <a:lnTo>
                    <a:pt x="532" y="700"/>
                  </a:lnTo>
                  <a:lnTo>
                    <a:pt x="534" y="718"/>
                  </a:lnTo>
                  <a:lnTo>
                    <a:pt x="536" y="735"/>
                  </a:lnTo>
                  <a:lnTo>
                    <a:pt x="538" y="752"/>
                  </a:lnTo>
                  <a:lnTo>
                    <a:pt x="540" y="768"/>
                  </a:lnTo>
                  <a:lnTo>
                    <a:pt x="540" y="783"/>
                  </a:lnTo>
                  <a:lnTo>
                    <a:pt x="542" y="798"/>
                  </a:lnTo>
                  <a:lnTo>
                    <a:pt x="542" y="814"/>
                  </a:lnTo>
                  <a:lnTo>
                    <a:pt x="543" y="827"/>
                  </a:lnTo>
                  <a:lnTo>
                    <a:pt x="543" y="840"/>
                  </a:lnTo>
                  <a:lnTo>
                    <a:pt x="545" y="854"/>
                  </a:lnTo>
                  <a:lnTo>
                    <a:pt x="545" y="867"/>
                  </a:lnTo>
                  <a:lnTo>
                    <a:pt x="545" y="879"/>
                  </a:lnTo>
                  <a:lnTo>
                    <a:pt x="547" y="890"/>
                  </a:lnTo>
                  <a:lnTo>
                    <a:pt x="547" y="902"/>
                  </a:lnTo>
                  <a:lnTo>
                    <a:pt x="547" y="911"/>
                  </a:lnTo>
                  <a:lnTo>
                    <a:pt x="547" y="923"/>
                  </a:lnTo>
                  <a:lnTo>
                    <a:pt x="545" y="948"/>
                  </a:lnTo>
                  <a:lnTo>
                    <a:pt x="545" y="971"/>
                  </a:lnTo>
                  <a:lnTo>
                    <a:pt x="542" y="994"/>
                  </a:lnTo>
                  <a:lnTo>
                    <a:pt x="540" y="1017"/>
                  </a:lnTo>
                  <a:lnTo>
                    <a:pt x="534" y="1036"/>
                  </a:lnTo>
                  <a:lnTo>
                    <a:pt x="530" y="1055"/>
                  </a:lnTo>
                  <a:lnTo>
                    <a:pt x="524" y="1075"/>
                  </a:lnTo>
                  <a:lnTo>
                    <a:pt x="518" y="1092"/>
                  </a:lnTo>
                  <a:lnTo>
                    <a:pt x="515" y="1100"/>
                  </a:lnTo>
                  <a:lnTo>
                    <a:pt x="511" y="1107"/>
                  </a:lnTo>
                  <a:lnTo>
                    <a:pt x="507" y="1113"/>
                  </a:lnTo>
                  <a:lnTo>
                    <a:pt x="505" y="1121"/>
                  </a:lnTo>
                  <a:lnTo>
                    <a:pt x="501" y="1126"/>
                  </a:lnTo>
                  <a:lnTo>
                    <a:pt x="495" y="1130"/>
                  </a:lnTo>
                  <a:lnTo>
                    <a:pt x="492" y="1136"/>
                  </a:lnTo>
                  <a:lnTo>
                    <a:pt x="488" y="1140"/>
                  </a:lnTo>
                  <a:lnTo>
                    <a:pt x="484" y="1144"/>
                  </a:lnTo>
                  <a:lnTo>
                    <a:pt x="478" y="1146"/>
                  </a:lnTo>
                  <a:lnTo>
                    <a:pt x="474" y="1150"/>
                  </a:lnTo>
                  <a:lnTo>
                    <a:pt x="469" y="1151"/>
                  </a:lnTo>
                  <a:lnTo>
                    <a:pt x="459" y="1153"/>
                  </a:lnTo>
                  <a:lnTo>
                    <a:pt x="449" y="1155"/>
                  </a:lnTo>
                  <a:lnTo>
                    <a:pt x="444" y="1153"/>
                  </a:lnTo>
                  <a:lnTo>
                    <a:pt x="438" y="1153"/>
                  </a:lnTo>
                  <a:lnTo>
                    <a:pt x="432" y="1151"/>
                  </a:lnTo>
                  <a:lnTo>
                    <a:pt x="426" y="1150"/>
                  </a:lnTo>
                  <a:lnTo>
                    <a:pt x="421" y="1148"/>
                  </a:lnTo>
                  <a:lnTo>
                    <a:pt x="415" y="1144"/>
                  </a:lnTo>
                  <a:lnTo>
                    <a:pt x="409" y="1140"/>
                  </a:lnTo>
                  <a:lnTo>
                    <a:pt x="403" y="1136"/>
                  </a:lnTo>
                  <a:lnTo>
                    <a:pt x="398" y="1130"/>
                  </a:lnTo>
                  <a:lnTo>
                    <a:pt x="390" y="1125"/>
                  </a:lnTo>
                  <a:lnTo>
                    <a:pt x="384" y="1119"/>
                  </a:lnTo>
                  <a:lnTo>
                    <a:pt x="378" y="1111"/>
                  </a:lnTo>
                  <a:lnTo>
                    <a:pt x="373" y="1105"/>
                  </a:lnTo>
                  <a:lnTo>
                    <a:pt x="367" y="1096"/>
                  </a:lnTo>
                  <a:lnTo>
                    <a:pt x="363" y="1088"/>
                  </a:lnTo>
                  <a:lnTo>
                    <a:pt x="357" y="1079"/>
                  </a:lnTo>
                  <a:lnTo>
                    <a:pt x="348" y="1065"/>
                  </a:lnTo>
                  <a:lnTo>
                    <a:pt x="340" y="1054"/>
                  </a:lnTo>
                  <a:lnTo>
                    <a:pt x="334" y="1040"/>
                  </a:lnTo>
                  <a:lnTo>
                    <a:pt x="327" y="1027"/>
                  </a:lnTo>
                  <a:lnTo>
                    <a:pt x="321" y="1013"/>
                  </a:lnTo>
                  <a:lnTo>
                    <a:pt x="315" y="998"/>
                  </a:lnTo>
                  <a:lnTo>
                    <a:pt x="303" y="971"/>
                  </a:lnTo>
                  <a:lnTo>
                    <a:pt x="296" y="942"/>
                  </a:lnTo>
                  <a:lnTo>
                    <a:pt x="290" y="913"/>
                  </a:lnTo>
                  <a:lnTo>
                    <a:pt x="284" y="885"/>
                  </a:lnTo>
                  <a:lnTo>
                    <a:pt x="282" y="854"/>
                  </a:lnTo>
                  <a:lnTo>
                    <a:pt x="279" y="837"/>
                  </a:lnTo>
                  <a:lnTo>
                    <a:pt x="275" y="821"/>
                  </a:lnTo>
                  <a:lnTo>
                    <a:pt x="271" y="804"/>
                  </a:lnTo>
                  <a:lnTo>
                    <a:pt x="269" y="791"/>
                  </a:lnTo>
                  <a:lnTo>
                    <a:pt x="265" y="775"/>
                  </a:lnTo>
                  <a:lnTo>
                    <a:pt x="261" y="762"/>
                  </a:lnTo>
                  <a:lnTo>
                    <a:pt x="259" y="748"/>
                  </a:lnTo>
                  <a:lnTo>
                    <a:pt x="255" y="735"/>
                  </a:lnTo>
                  <a:lnTo>
                    <a:pt x="254" y="721"/>
                  </a:lnTo>
                  <a:lnTo>
                    <a:pt x="252" y="710"/>
                  </a:lnTo>
                  <a:lnTo>
                    <a:pt x="248" y="698"/>
                  </a:lnTo>
                  <a:lnTo>
                    <a:pt x="246" y="689"/>
                  </a:lnTo>
                  <a:lnTo>
                    <a:pt x="244" y="677"/>
                  </a:lnTo>
                  <a:lnTo>
                    <a:pt x="242" y="668"/>
                  </a:lnTo>
                  <a:lnTo>
                    <a:pt x="240" y="658"/>
                  </a:lnTo>
                  <a:lnTo>
                    <a:pt x="238" y="650"/>
                  </a:lnTo>
                  <a:lnTo>
                    <a:pt x="236" y="643"/>
                  </a:lnTo>
                  <a:lnTo>
                    <a:pt x="234" y="635"/>
                  </a:lnTo>
                  <a:lnTo>
                    <a:pt x="234" y="627"/>
                  </a:lnTo>
                  <a:lnTo>
                    <a:pt x="232" y="622"/>
                  </a:lnTo>
                  <a:lnTo>
                    <a:pt x="231" y="616"/>
                  </a:lnTo>
                  <a:lnTo>
                    <a:pt x="231" y="610"/>
                  </a:lnTo>
                  <a:lnTo>
                    <a:pt x="229" y="604"/>
                  </a:lnTo>
                  <a:lnTo>
                    <a:pt x="229" y="601"/>
                  </a:lnTo>
                  <a:lnTo>
                    <a:pt x="227" y="597"/>
                  </a:lnTo>
                  <a:lnTo>
                    <a:pt x="227" y="593"/>
                  </a:lnTo>
                  <a:lnTo>
                    <a:pt x="225" y="591"/>
                  </a:lnTo>
                  <a:lnTo>
                    <a:pt x="225" y="587"/>
                  </a:lnTo>
                  <a:lnTo>
                    <a:pt x="225" y="585"/>
                  </a:lnTo>
                  <a:lnTo>
                    <a:pt x="225" y="583"/>
                  </a:lnTo>
                  <a:lnTo>
                    <a:pt x="221" y="556"/>
                  </a:lnTo>
                  <a:lnTo>
                    <a:pt x="217" y="531"/>
                  </a:lnTo>
                  <a:lnTo>
                    <a:pt x="213" y="508"/>
                  </a:lnTo>
                  <a:lnTo>
                    <a:pt x="211" y="485"/>
                  </a:lnTo>
                  <a:lnTo>
                    <a:pt x="207" y="462"/>
                  </a:lnTo>
                  <a:lnTo>
                    <a:pt x="202" y="441"/>
                  </a:lnTo>
                  <a:lnTo>
                    <a:pt x="198" y="422"/>
                  </a:lnTo>
                  <a:lnTo>
                    <a:pt x="194" y="403"/>
                  </a:lnTo>
                  <a:lnTo>
                    <a:pt x="190" y="386"/>
                  </a:lnTo>
                  <a:lnTo>
                    <a:pt x="184" y="368"/>
                  </a:lnTo>
                  <a:lnTo>
                    <a:pt x="181" y="353"/>
                  </a:lnTo>
                  <a:lnTo>
                    <a:pt x="175" y="339"/>
                  </a:lnTo>
                  <a:lnTo>
                    <a:pt x="171" y="324"/>
                  </a:lnTo>
                  <a:lnTo>
                    <a:pt x="165" y="313"/>
                  </a:lnTo>
                  <a:lnTo>
                    <a:pt x="161" y="301"/>
                  </a:lnTo>
                  <a:lnTo>
                    <a:pt x="156" y="290"/>
                  </a:lnTo>
                  <a:lnTo>
                    <a:pt x="152" y="278"/>
                  </a:lnTo>
                  <a:lnTo>
                    <a:pt x="148" y="268"/>
                  </a:lnTo>
                  <a:lnTo>
                    <a:pt x="142" y="257"/>
                  </a:lnTo>
                  <a:lnTo>
                    <a:pt x="138" y="247"/>
                  </a:lnTo>
                  <a:lnTo>
                    <a:pt x="133" y="236"/>
                  </a:lnTo>
                  <a:lnTo>
                    <a:pt x="127" y="226"/>
                  </a:lnTo>
                  <a:lnTo>
                    <a:pt x="119" y="217"/>
                  </a:lnTo>
                  <a:lnTo>
                    <a:pt x="112" y="205"/>
                  </a:lnTo>
                  <a:lnTo>
                    <a:pt x="104" y="195"/>
                  </a:lnTo>
                  <a:lnTo>
                    <a:pt x="96" y="186"/>
                  </a:lnTo>
                  <a:lnTo>
                    <a:pt x="87" y="174"/>
                  </a:lnTo>
                  <a:lnTo>
                    <a:pt x="77" y="165"/>
                  </a:lnTo>
                  <a:lnTo>
                    <a:pt x="67" y="155"/>
                  </a:lnTo>
                  <a:lnTo>
                    <a:pt x="58" y="146"/>
                  </a:lnTo>
                  <a:lnTo>
                    <a:pt x="46" y="136"/>
                  </a:lnTo>
                  <a:lnTo>
                    <a:pt x="35" y="126"/>
                  </a:lnTo>
                  <a:lnTo>
                    <a:pt x="27" y="121"/>
                  </a:lnTo>
                  <a:lnTo>
                    <a:pt x="19" y="117"/>
                  </a:lnTo>
                  <a:lnTo>
                    <a:pt x="14" y="115"/>
                  </a:lnTo>
                  <a:lnTo>
                    <a:pt x="8" y="111"/>
                  </a:lnTo>
                  <a:lnTo>
                    <a:pt x="4" y="109"/>
                  </a:lnTo>
                  <a:lnTo>
                    <a:pt x="2" y="105"/>
                  </a:lnTo>
                  <a:lnTo>
                    <a:pt x="0" y="103"/>
                  </a:lnTo>
                  <a:lnTo>
                    <a:pt x="0" y="101"/>
                  </a:lnTo>
                  <a:lnTo>
                    <a:pt x="0" y="88"/>
                  </a:lnTo>
                  <a:lnTo>
                    <a:pt x="0" y="76"/>
                  </a:lnTo>
                  <a:lnTo>
                    <a:pt x="2" y="67"/>
                  </a:lnTo>
                  <a:lnTo>
                    <a:pt x="4" y="55"/>
                  </a:lnTo>
                  <a:lnTo>
                    <a:pt x="6" y="48"/>
                  </a:lnTo>
                  <a:lnTo>
                    <a:pt x="10" y="38"/>
                  </a:lnTo>
                  <a:lnTo>
                    <a:pt x="14" y="30"/>
                  </a:lnTo>
                  <a:lnTo>
                    <a:pt x="17" y="25"/>
                  </a:lnTo>
                  <a:lnTo>
                    <a:pt x="23" y="19"/>
                  </a:lnTo>
                  <a:lnTo>
                    <a:pt x="29" y="13"/>
                  </a:lnTo>
                  <a:lnTo>
                    <a:pt x="35" y="9"/>
                  </a:lnTo>
                  <a:lnTo>
                    <a:pt x="40" y="5"/>
                  </a:lnTo>
                  <a:lnTo>
                    <a:pt x="48" y="4"/>
                  </a:lnTo>
                  <a:lnTo>
                    <a:pt x="56" y="2"/>
                  </a:lnTo>
                  <a:lnTo>
                    <a:pt x="65" y="0"/>
                  </a:lnTo>
                  <a:lnTo>
                    <a:pt x="7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22" name="Freeform 32"/>
            <p:cNvSpPr>
              <a:spLocks/>
            </p:cNvSpPr>
            <p:nvPr/>
          </p:nvSpPr>
          <p:spPr bwMode="auto">
            <a:xfrm>
              <a:off x="6934200" y="3424237"/>
              <a:ext cx="1009650" cy="855663"/>
            </a:xfrm>
            <a:custGeom>
              <a:avLst/>
              <a:gdLst>
                <a:gd name="T0" fmla="*/ 582786306 w 1272"/>
                <a:gd name="T1" fmla="*/ 3773164 h 1079"/>
                <a:gd name="T2" fmla="*/ 636969248 w 1272"/>
                <a:gd name="T3" fmla="*/ 22010916 h 1079"/>
                <a:gd name="T4" fmla="*/ 707533596 w 1272"/>
                <a:gd name="T5" fmla="*/ 54082819 h 1079"/>
                <a:gd name="T6" fmla="*/ 760456857 w 1272"/>
                <a:gd name="T7" fmla="*/ 86784356 h 1079"/>
                <a:gd name="T8" fmla="*/ 786288647 w 1272"/>
                <a:gd name="T9" fmla="*/ 112568454 h 1079"/>
                <a:gd name="T10" fmla="*/ 799519660 w 1272"/>
                <a:gd name="T11" fmla="*/ 140238314 h 1079"/>
                <a:gd name="T12" fmla="*/ 799519660 w 1272"/>
                <a:gd name="T13" fmla="*/ 177341875 h 1079"/>
                <a:gd name="T14" fmla="*/ 781248336 w 1272"/>
                <a:gd name="T15" fmla="*/ 216332067 h 1079"/>
                <a:gd name="T16" fmla="*/ 760456857 w 1272"/>
                <a:gd name="T17" fmla="*/ 244002721 h 1079"/>
                <a:gd name="T18" fmla="*/ 737775459 w 1272"/>
                <a:gd name="T19" fmla="*/ 287394887 h 1079"/>
                <a:gd name="T20" fmla="*/ 714464618 w 1272"/>
                <a:gd name="T21" fmla="*/ 340219960 h 1079"/>
                <a:gd name="T22" fmla="*/ 693042901 w 1272"/>
                <a:gd name="T23" fmla="*/ 401849079 h 1079"/>
                <a:gd name="T24" fmla="*/ 691783220 w 1272"/>
                <a:gd name="T25" fmla="*/ 408138477 h 1079"/>
                <a:gd name="T26" fmla="*/ 686742910 w 1272"/>
                <a:gd name="T27" fmla="*/ 423860088 h 1079"/>
                <a:gd name="T28" fmla="*/ 678552207 w 1272"/>
                <a:gd name="T29" fmla="*/ 451530742 h 1079"/>
                <a:gd name="T30" fmla="*/ 667211111 w 1272"/>
                <a:gd name="T31" fmla="*/ 489891231 h 1079"/>
                <a:gd name="T32" fmla="*/ 653980891 w 1272"/>
                <a:gd name="T33" fmla="*/ 539572795 h 1079"/>
                <a:gd name="T34" fmla="*/ 638229722 w 1272"/>
                <a:gd name="T35" fmla="*/ 599944193 h 1079"/>
                <a:gd name="T36" fmla="*/ 620588635 w 1272"/>
                <a:gd name="T37" fmla="*/ 644594080 h 1079"/>
                <a:gd name="T38" fmla="*/ 597277000 w 1272"/>
                <a:gd name="T39" fmla="*/ 666604989 h 1079"/>
                <a:gd name="T40" fmla="*/ 568294818 w 1272"/>
                <a:gd name="T41" fmla="*/ 676037897 h 1079"/>
                <a:gd name="T42" fmla="*/ 528602571 w 1272"/>
                <a:gd name="T43" fmla="*/ 677295617 h 1079"/>
                <a:gd name="T44" fmla="*/ 492060716 w 1272"/>
                <a:gd name="T45" fmla="*/ 671007013 h 1079"/>
                <a:gd name="T46" fmla="*/ 472528917 w 1272"/>
                <a:gd name="T47" fmla="*/ 657800943 h 1079"/>
                <a:gd name="T48" fmla="*/ 468118844 w 1272"/>
                <a:gd name="T49" fmla="*/ 637676615 h 1079"/>
                <a:gd name="T50" fmla="*/ 469379318 w 1272"/>
                <a:gd name="T51" fmla="*/ 602459635 h 1079"/>
                <a:gd name="T52" fmla="*/ 483870013 w 1272"/>
                <a:gd name="T53" fmla="*/ 502469234 h 1079"/>
                <a:gd name="T54" fmla="*/ 497101026 w 1272"/>
                <a:gd name="T55" fmla="*/ 382983265 h 1079"/>
                <a:gd name="T56" fmla="*/ 500250625 w 1272"/>
                <a:gd name="T57" fmla="*/ 306889562 h 1079"/>
                <a:gd name="T58" fmla="*/ 502770780 w 1272"/>
                <a:gd name="T59" fmla="*/ 262239675 h 1079"/>
                <a:gd name="T60" fmla="*/ 502770780 w 1272"/>
                <a:gd name="T61" fmla="*/ 224507254 h 1079"/>
                <a:gd name="T62" fmla="*/ 489540561 w 1272"/>
                <a:gd name="T63" fmla="*/ 201868227 h 1079"/>
                <a:gd name="T64" fmla="*/ 472528917 w 1272"/>
                <a:gd name="T65" fmla="*/ 196837343 h 1079"/>
                <a:gd name="T66" fmla="*/ 410785410 w 1272"/>
                <a:gd name="T67" fmla="*/ 203125948 h 1079"/>
                <a:gd name="T68" fmla="*/ 318169902 w 1272"/>
                <a:gd name="T69" fmla="*/ 225764975 h 1079"/>
                <a:gd name="T70" fmla="*/ 233114066 w 1272"/>
                <a:gd name="T71" fmla="*/ 246518163 h 1079"/>
                <a:gd name="T72" fmla="*/ 168850454 w 1272"/>
                <a:gd name="T73" fmla="*/ 259724233 h 1079"/>
                <a:gd name="T74" fmla="*/ 126638051 w 1272"/>
                <a:gd name="T75" fmla="*/ 264126256 h 1079"/>
                <a:gd name="T76" fmla="*/ 91986089 w 1272"/>
                <a:gd name="T77" fmla="*/ 257208791 h 1079"/>
                <a:gd name="T78" fmla="*/ 66154299 w 1272"/>
                <a:gd name="T79" fmla="*/ 242745000 h 1079"/>
                <a:gd name="T80" fmla="*/ 40952734 w 1272"/>
                <a:gd name="T81" fmla="*/ 220734091 h 1079"/>
                <a:gd name="T82" fmla="*/ 18271330 w 1272"/>
                <a:gd name="T83" fmla="*/ 203754808 h 1079"/>
                <a:gd name="T84" fmla="*/ 3150393 w 1272"/>
                <a:gd name="T85" fmla="*/ 190547945 h 1079"/>
                <a:gd name="T86" fmla="*/ 0 w 1272"/>
                <a:gd name="T87" fmla="*/ 181115038 h 1079"/>
                <a:gd name="T88" fmla="*/ 3150393 w 1272"/>
                <a:gd name="T89" fmla="*/ 166651247 h 1079"/>
                <a:gd name="T90" fmla="*/ 22681404 w 1272"/>
                <a:gd name="T91" fmla="*/ 155960619 h 1079"/>
                <a:gd name="T92" fmla="*/ 93245770 w 1272"/>
                <a:gd name="T93" fmla="*/ 148413501 h 1079"/>
                <a:gd name="T94" fmla="*/ 173890764 w 1272"/>
                <a:gd name="T95" fmla="*/ 136465152 h 1079"/>
                <a:gd name="T96" fmla="*/ 259576093 w 1272"/>
                <a:gd name="T97" fmla="*/ 116970477 h 1079"/>
                <a:gd name="T98" fmla="*/ 389364487 w 1272"/>
                <a:gd name="T99" fmla="*/ 74836007 h 1079"/>
                <a:gd name="T100" fmla="*/ 499621182 w 1272"/>
                <a:gd name="T101" fmla="*/ 20752402 h 1079"/>
                <a:gd name="T102" fmla="*/ 539313429 w 1272"/>
                <a:gd name="T103" fmla="*/ 1257721 h 107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72"/>
                <a:gd name="T157" fmla="*/ 0 h 1079"/>
                <a:gd name="T158" fmla="*/ 1272 w 1272"/>
                <a:gd name="T159" fmla="*/ 1079 h 107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72" h="1079">
                  <a:moveTo>
                    <a:pt x="875" y="0"/>
                  </a:moveTo>
                  <a:lnTo>
                    <a:pt x="887" y="0"/>
                  </a:lnTo>
                  <a:lnTo>
                    <a:pt x="898" y="2"/>
                  </a:lnTo>
                  <a:lnTo>
                    <a:pt x="912" y="4"/>
                  </a:lnTo>
                  <a:lnTo>
                    <a:pt x="925" y="6"/>
                  </a:lnTo>
                  <a:lnTo>
                    <a:pt x="940" y="10"/>
                  </a:lnTo>
                  <a:lnTo>
                    <a:pt x="958" y="15"/>
                  </a:lnTo>
                  <a:lnTo>
                    <a:pt x="975" y="21"/>
                  </a:lnTo>
                  <a:lnTo>
                    <a:pt x="992" y="27"/>
                  </a:lnTo>
                  <a:lnTo>
                    <a:pt x="1011" y="35"/>
                  </a:lnTo>
                  <a:lnTo>
                    <a:pt x="1033" y="44"/>
                  </a:lnTo>
                  <a:lnTo>
                    <a:pt x="1054" y="52"/>
                  </a:lnTo>
                  <a:lnTo>
                    <a:pt x="1075" y="63"/>
                  </a:lnTo>
                  <a:lnTo>
                    <a:pt x="1098" y="73"/>
                  </a:lnTo>
                  <a:lnTo>
                    <a:pt x="1123" y="86"/>
                  </a:lnTo>
                  <a:lnTo>
                    <a:pt x="1148" y="100"/>
                  </a:lnTo>
                  <a:lnTo>
                    <a:pt x="1175" y="113"/>
                  </a:lnTo>
                  <a:lnTo>
                    <a:pt x="1186" y="121"/>
                  </a:lnTo>
                  <a:lnTo>
                    <a:pt x="1198" y="129"/>
                  </a:lnTo>
                  <a:lnTo>
                    <a:pt x="1207" y="138"/>
                  </a:lnTo>
                  <a:lnTo>
                    <a:pt x="1217" y="146"/>
                  </a:lnTo>
                  <a:lnTo>
                    <a:pt x="1224" y="154"/>
                  </a:lnTo>
                  <a:lnTo>
                    <a:pt x="1234" y="163"/>
                  </a:lnTo>
                  <a:lnTo>
                    <a:pt x="1240" y="171"/>
                  </a:lnTo>
                  <a:lnTo>
                    <a:pt x="1248" y="179"/>
                  </a:lnTo>
                  <a:lnTo>
                    <a:pt x="1253" y="188"/>
                  </a:lnTo>
                  <a:lnTo>
                    <a:pt x="1259" y="196"/>
                  </a:lnTo>
                  <a:lnTo>
                    <a:pt x="1263" y="205"/>
                  </a:lnTo>
                  <a:lnTo>
                    <a:pt x="1267" y="213"/>
                  </a:lnTo>
                  <a:lnTo>
                    <a:pt x="1269" y="223"/>
                  </a:lnTo>
                  <a:lnTo>
                    <a:pt x="1271" y="232"/>
                  </a:lnTo>
                  <a:lnTo>
                    <a:pt x="1272" y="242"/>
                  </a:lnTo>
                  <a:lnTo>
                    <a:pt x="1272" y="252"/>
                  </a:lnTo>
                  <a:lnTo>
                    <a:pt x="1272" y="267"/>
                  </a:lnTo>
                  <a:lnTo>
                    <a:pt x="1269" y="282"/>
                  </a:lnTo>
                  <a:lnTo>
                    <a:pt x="1265" y="298"/>
                  </a:lnTo>
                  <a:lnTo>
                    <a:pt x="1259" y="313"/>
                  </a:lnTo>
                  <a:lnTo>
                    <a:pt x="1251" y="328"/>
                  </a:lnTo>
                  <a:lnTo>
                    <a:pt x="1246" y="336"/>
                  </a:lnTo>
                  <a:lnTo>
                    <a:pt x="1240" y="344"/>
                  </a:lnTo>
                  <a:lnTo>
                    <a:pt x="1234" y="351"/>
                  </a:lnTo>
                  <a:lnTo>
                    <a:pt x="1228" y="359"/>
                  </a:lnTo>
                  <a:lnTo>
                    <a:pt x="1223" y="367"/>
                  </a:lnTo>
                  <a:lnTo>
                    <a:pt x="1215" y="376"/>
                  </a:lnTo>
                  <a:lnTo>
                    <a:pt x="1207" y="388"/>
                  </a:lnTo>
                  <a:lnTo>
                    <a:pt x="1200" y="401"/>
                  </a:lnTo>
                  <a:lnTo>
                    <a:pt x="1192" y="415"/>
                  </a:lnTo>
                  <a:lnTo>
                    <a:pt x="1184" y="428"/>
                  </a:lnTo>
                  <a:lnTo>
                    <a:pt x="1176" y="442"/>
                  </a:lnTo>
                  <a:lnTo>
                    <a:pt x="1171" y="457"/>
                  </a:lnTo>
                  <a:lnTo>
                    <a:pt x="1163" y="472"/>
                  </a:lnTo>
                  <a:lnTo>
                    <a:pt x="1155" y="490"/>
                  </a:lnTo>
                  <a:lnTo>
                    <a:pt x="1148" y="505"/>
                  </a:lnTo>
                  <a:lnTo>
                    <a:pt x="1140" y="522"/>
                  </a:lnTo>
                  <a:lnTo>
                    <a:pt x="1134" y="541"/>
                  </a:lnTo>
                  <a:lnTo>
                    <a:pt x="1127" y="559"/>
                  </a:lnTo>
                  <a:lnTo>
                    <a:pt x="1119" y="578"/>
                  </a:lnTo>
                  <a:lnTo>
                    <a:pt x="1113" y="599"/>
                  </a:lnTo>
                  <a:lnTo>
                    <a:pt x="1105" y="618"/>
                  </a:lnTo>
                  <a:lnTo>
                    <a:pt x="1100" y="639"/>
                  </a:lnTo>
                  <a:lnTo>
                    <a:pt x="1100" y="641"/>
                  </a:lnTo>
                  <a:lnTo>
                    <a:pt x="1100" y="643"/>
                  </a:lnTo>
                  <a:lnTo>
                    <a:pt x="1098" y="645"/>
                  </a:lnTo>
                  <a:lnTo>
                    <a:pt x="1098" y="649"/>
                  </a:lnTo>
                  <a:lnTo>
                    <a:pt x="1096" y="653"/>
                  </a:lnTo>
                  <a:lnTo>
                    <a:pt x="1094" y="657"/>
                  </a:lnTo>
                  <a:lnTo>
                    <a:pt x="1094" y="662"/>
                  </a:lnTo>
                  <a:lnTo>
                    <a:pt x="1092" y="668"/>
                  </a:lnTo>
                  <a:lnTo>
                    <a:pt x="1090" y="674"/>
                  </a:lnTo>
                  <a:lnTo>
                    <a:pt x="1088" y="682"/>
                  </a:lnTo>
                  <a:lnTo>
                    <a:pt x="1084" y="689"/>
                  </a:lnTo>
                  <a:lnTo>
                    <a:pt x="1082" y="699"/>
                  </a:lnTo>
                  <a:lnTo>
                    <a:pt x="1080" y="708"/>
                  </a:lnTo>
                  <a:lnTo>
                    <a:pt x="1077" y="718"/>
                  </a:lnTo>
                  <a:lnTo>
                    <a:pt x="1075" y="729"/>
                  </a:lnTo>
                  <a:lnTo>
                    <a:pt x="1071" y="741"/>
                  </a:lnTo>
                  <a:lnTo>
                    <a:pt x="1067" y="753"/>
                  </a:lnTo>
                  <a:lnTo>
                    <a:pt x="1063" y="766"/>
                  </a:lnTo>
                  <a:lnTo>
                    <a:pt x="1059" y="779"/>
                  </a:lnTo>
                  <a:lnTo>
                    <a:pt x="1056" y="793"/>
                  </a:lnTo>
                  <a:lnTo>
                    <a:pt x="1052" y="808"/>
                  </a:lnTo>
                  <a:lnTo>
                    <a:pt x="1048" y="824"/>
                  </a:lnTo>
                  <a:lnTo>
                    <a:pt x="1044" y="841"/>
                  </a:lnTo>
                  <a:lnTo>
                    <a:pt x="1038" y="858"/>
                  </a:lnTo>
                  <a:lnTo>
                    <a:pt x="1034" y="875"/>
                  </a:lnTo>
                  <a:lnTo>
                    <a:pt x="1029" y="895"/>
                  </a:lnTo>
                  <a:lnTo>
                    <a:pt x="1023" y="914"/>
                  </a:lnTo>
                  <a:lnTo>
                    <a:pt x="1019" y="933"/>
                  </a:lnTo>
                  <a:lnTo>
                    <a:pt x="1013" y="954"/>
                  </a:lnTo>
                  <a:lnTo>
                    <a:pt x="1008" y="975"/>
                  </a:lnTo>
                  <a:lnTo>
                    <a:pt x="1002" y="996"/>
                  </a:lnTo>
                  <a:lnTo>
                    <a:pt x="996" y="1008"/>
                  </a:lnTo>
                  <a:lnTo>
                    <a:pt x="990" y="1017"/>
                  </a:lnTo>
                  <a:lnTo>
                    <a:pt x="985" y="1025"/>
                  </a:lnTo>
                  <a:lnTo>
                    <a:pt x="979" y="1033"/>
                  </a:lnTo>
                  <a:lnTo>
                    <a:pt x="971" y="1040"/>
                  </a:lnTo>
                  <a:lnTo>
                    <a:pt x="963" y="1048"/>
                  </a:lnTo>
                  <a:lnTo>
                    <a:pt x="956" y="1054"/>
                  </a:lnTo>
                  <a:lnTo>
                    <a:pt x="948" y="1060"/>
                  </a:lnTo>
                  <a:lnTo>
                    <a:pt x="940" y="1064"/>
                  </a:lnTo>
                  <a:lnTo>
                    <a:pt x="931" y="1067"/>
                  </a:lnTo>
                  <a:lnTo>
                    <a:pt x="923" y="1071"/>
                  </a:lnTo>
                  <a:lnTo>
                    <a:pt x="913" y="1073"/>
                  </a:lnTo>
                  <a:lnTo>
                    <a:pt x="902" y="1075"/>
                  </a:lnTo>
                  <a:lnTo>
                    <a:pt x="892" y="1077"/>
                  </a:lnTo>
                  <a:lnTo>
                    <a:pt x="881" y="1079"/>
                  </a:lnTo>
                  <a:lnTo>
                    <a:pt x="869" y="1079"/>
                  </a:lnTo>
                  <a:lnTo>
                    <a:pt x="854" y="1079"/>
                  </a:lnTo>
                  <a:lnTo>
                    <a:pt x="839" y="1077"/>
                  </a:lnTo>
                  <a:lnTo>
                    <a:pt x="825" y="1077"/>
                  </a:lnTo>
                  <a:lnTo>
                    <a:pt x="812" y="1075"/>
                  </a:lnTo>
                  <a:lnTo>
                    <a:pt x="802" y="1073"/>
                  </a:lnTo>
                  <a:lnTo>
                    <a:pt x="791" y="1071"/>
                  </a:lnTo>
                  <a:lnTo>
                    <a:pt x="781" y="1067"/>
                  </a:lnTo>
                  <a:lnTo>
                    <a:pt x="773" y="1064"/>
                  </a:lnTo>
                  <a:lnTo>
                    <a:pt x="766" y="1062"/>
                  </a:lnTo>
                  <a:lnTo>
                    <a:pt x="760" y="1056"/>
                  </a:lnTo>
                  <a:lnTo>
                    <a:pt x="754" y="1052"/>
                  </a:lnTo>
                  <a:lnTo>
                    <a:pt x="750" y="1046"/>
                  </a:lnTo>
                  <a:lnTo>
                    <a:pt x="746" y="1040"/>
                  </a:lnTo>
                  <a:lnTo>
                    <a:pt x="745" y="1035"/>
                  </a:lnTo>
                  <a:lnTo>
                    <a:pt x="743" y="1029"/>
                  </a:lnTo>
                  <a:lnTo>
                    <a:pt x="743" y="1023"/>
                  </a:lnTo>
                  <a:lnTo>
                    <a:pt x="743" y="1014"/>
                  </a:lnTo>
                  <a:lnTo>
                    <a:pt x="743" y="1006"/>
                  </a:lnTo>
                  <a:lnTo>
                    <a:pt x="743" y="996"/>
                  </a:lnTo>
                  <a:lnTo>
                    <a:pt x="743" y="985"/>
                  </a:lnTo>
                  <a:lnTo>
                    <a:pt x="745" y="971"/>
                  </a:lnTo>
                  <a:lnTo>
                    <a:pt x="745" y="958"/>
                  </a:lnTo>
                  <a:lnTo>
                    <a:pt x="746" y="944"/>
                  </a:lnTo>
                  <a:lnTo>
                    <a:pt x="748" y="927"/>
                  </a:lnTo>
                  <a:lnTo>
                    <a:pt x="754" y="883"/>
                  </a:lnTo>
                  <a:lnTo>
                    <a:pt x="760" y="841"/>
                  </a:lnTo>
                  <a:lnTo>
                    <a:pt x="768" y="799"/>
                  </a:lnTo>
                  <a:lnTo>
                    <a:pt x="773" y="758"/>
                  </a:lnTo>
                  <a:lnTo>
                    <a:pt x="777" y="720"/>
                  </a:lnTo>
                  <a:lnTo>
                    <a:pt x="783" y="682"/>
                  </a:lnTo>
                  <a:lnTo>
                    <a:pt x="785" y="643"/>
                  </a:lnTo>
                  <a:lnTo>
                    <a:pt x="789" y="609"/>
                  </a:lnTo>
                  <a:lnTo>
                    <a:pt x="791" y="572"/>
                  </a:lnTo>
                  <a:lnTo>
                    <a:pt x="793" y="536"/>
                  </a:lnTo>
                  <a:lnTo>
                    <a:pt x="793" y="520"/>
                  </a:lnTo>
                  <a:lnTo>
                    <a:pt x="794" y="503"/>
                  </a:lnTo>
                  <a:lnTo>
                    <a:pt x="794" y="488"/>
                  </a:lnTo>
                  <a:lnTo>
                    <a:pt x="796" y="472"/>
                  </a:lnTo>
                  <a:lnTo>
                    <a:pt x="796" y="457"/>
                  </a:lnTo>
                  <a:lnTo>
                    <a:pt x="798" y="443"/>
                  </a:lnTo>
                  <a:lnTo>
                    <a:pt x="798" y="430"/>
                  </a:lnTo>
                  <a:lnTo>
                    <a:pt x="798" y="417"/>
                  </a:lnTo>
                  <a:lnTo>
                    <a:pt x="798" y="403"/>
                  </a:lnTo>
                  <a:lnTo>
                    <a:pt x="800" y="392"/>
                  </a:lnTo>
                  <a:lnTo>
                    <a:pt x="800" y="380"/>
                  </a:lnTo>
                  <a:lnTo>
                    <a:pt x="800" y="371"/>
                  </a:lnTo>
                  <a:lnTo>
                    <a:pt x="798" y="357"/>
                  </a:lnTo>
                  <a:lnTo>
                    <a:pt x="796" y="346"/>
                  </a:lnTo>
                  <a:lnTo>
                    <a:pt x="793" y="336"/>
                  </a:lnTo>
                  <a:lnTo>
                    <a:pt x="787" y="328"/>
                  </a:lnTo>
                  <a:lnTo>
                    <a:pt x="783" y="324"/>
                  </a:lnTo>
                  <a:lnTo>
                    <a:pt x="777" y="321"/>
                  </a:lnTo>
                  <a:lnTo>
                    <a:pt x="773" y="319"/>
                  </a:lnTo>
                  <a:lnTo>
                    <a:pt x="768" y="317"/>
                  </a:lnTo>
                  <a:lnTo>
                    <a:pt x="762" y="315"/>
                  </a:lnTo>
                  <a:lnTo>
                    <a:pt x="756" y="315"/>
                  </a:lnTo>
                  <a:lnTo>
                    <a:pt x="750" y="313"/>
                  </a:lnTo>
                  <a:lnTo>
                    <a:pt x="743" y="313"/>
                  </a:lnTo>
                  <a:lnTo>
                    <a:pt x="722" y="315"/>
                  </a:lnTo>
                  <a:lnTo>
                    <a:pt x="700" y="315"/>
                  </a:lnTo>
                  <a:lnTo>
                    <a:pt x="677" y="319"/>
                  </a:lnTo>
                  <a:lnTo>
                    <a:pt x="652" y="323"/>
                  </a:lnTo>
                  <a:lnTo>
                    <a:pt x="626" y="328"/>
                  </a:lnTo>
                  <a:lnTo>
                    <a:pt x="597" y="334"/>
                  </a:lnTo>
                  <a:lnTo>
                    <a:pt x="566" y="342"/>
                  </a:lnTo>
                  <a:lnTo>
                    <a:pt x="535" y="351"/>
                  </a:lnTo>
                  <a:lnTo>
                    <a:pt x="505" y="359"/>
                  </a:lnTo>
                  <a:lnTo>
                    <a:pt x="474" y="367"/>
                  </a:lnTo>
                  <a:lnTo>
                    <a:pt x="447" y="374"/>
                  </a:lnTo>
                  <a:lnTo>
                    <a:pt x="420" y="380"/>
                  </a:lnTo>
                  <a:lnTo>
                    <a:pt x="393" y="386"/>
                  </a:lnTo>
                  <a:lnTo>
                    <a:pt x="370" y="392"/>
                  </a:lnTo>
                  <a:lnTo>
                    <a:pt x="347" y="397"/>
                  </a:lnTo>
                  <a:lnTo>
                    <a:pt x="324" y="401"/>
                  </a:lnTo>
                  <a:lnTo>
                    <a:pt x="305" y="407"/>
                  </a:lnTo>
                  <a:lnTo>
                    <a:pt x="286" y="411"/>
                  </a:lnTo>
                  <a:lnTo>
                    <a:pt x="268" y="413"/>
                  </a:lnTo>
                  <a:lnTo>
                    <a:pt x="251" y="415"/>
                  </a:lnTo>
                  <a:lnTo>
                    <a:pt x="236" y="417"/>
                  </a:lnTo>
                  <a:lnTo>
                    <a:pt x="222" y="419"/>
                  </a:lnTo>
                  <a:lnTo>
                    <a:pt x="211" y="420"/>
                  </a:lnTo>
                  <a:lnTo>
                    <a:pt x="201" y="420"/>
                  </a:lnTo>
                  <a:lnTo>
                    <a:pt x="186" y="419"/>
                  </a:lnTo>
                  <a:lnTo>
                    <a:pt x="171" y="417"/>
                  </a:lnTo>
                  <a:lnTo>
                    <a:pt x="161" y="415"/>
                  </a:lnTo>
                  <a:lnTo>
                    <a:pt x="153" y="411"/>
                  </a:lnTo>
                  <a:lnTo>
                    <a:pt x="146" y="409"/>
                  </a:lnTo>
                  <a:lnTo>
                    <a:pt x="138" y="405"/>
                  </a:lnTo>
                  <a:lnTo>
                    <a:pt x="128" y="401"/>
                  </a:lnTo>
                  <a:lnTo>
                    <a:pt x="121" y="395"/>
                  </a:lnTo>
                  <a:lnTo>
                    <a:pt x="113" y="392"/>
                  </a:lnTo>
                  <a:lnTo>
                    <a:pt x="105" y="386"/>
                  </a:lnTo>
                  <a:lnTo>
                    <a:pt x="98" y="380"/>
                  </a:lnTo>
                  <a:lnTo>
                    <a:pt x="90" y="372"/>
                  </a:lnTo>
                  <a:lnTo>
                    <a:pt x="82" y="365"/>
                  </a:lnTo>
                  <a:lnTo>
                    <a:pt x="75" y="357"/>
                  </a:lnTo>
                  <a:lnTo>
                    <a:pt x="65" y="351"/>
                  </a:lnTo>
                  <a:lnTo>
                    <a:pt x="55" y="346"/>
                  </a:lnTo>
                  <a:lnTo>
                    <a:pt x="48" y="340"/>
                  </a:lnTo>
                  <a:lnTo>
                    <a:pt x="40" y="334"/>
                  </a:lnTo>
                  <a:lnTo>
                    <a:pt x="34" y="330"/>
                  </a:lnTo>
                  <a:lnTo>
                    <a:pt x="29" y="324"/>
                  </a:lnTo>
                  <a:lnTo>
                    <a:pt x="23" y="321"/>
                  </a:lnTo>
                  <a:lnTo>
                    <a:pt x="17" y="315"/>
                  </a:lnTo>
                  <a:lnTo>
                    <a:pt x="13" y="311"/>
                  </a:lnTo>
                  <a:lnTo>
                    <a:pt x="9" y="307"/>
                  </a:lnTo>
                  <a:lnTo>
                    <a:pt x="5" y="303"/>
                  </a:lnTo>
                  <a:lnTo>
                    <a:pt x="4" y="299"/>
                  </a:lnTo>
                  <a:lnTo>
                    <a:pt x="2" y="296"/>
                  </a:lnTo>
                  <a:lnTo>
                    <a:pt x="0" y="294"/>
                  </a:lnTo>
                  <a:lnTo>
                    <a:pt x="0" y="290"/>
                  </a:lnTo>
                  <a:lnTo>
                    <a:pt x="0" y="288"/>
                  </a:lnTo>
                  <a:lnTo>
                    <a:pt x="0" y="282"/>
                  </a:lnTo>
                  <a:lnTo>
                    <a:pt x="0" y="276"/>
                  </a:lnTo>
                  <a:lnTo>
                    <a:pt x="2" y="273"/>
                  </a:lnTo>
                  <a:lnTo>
                    <a:pt x="4" y="269"/>
                  </a:lnTo>
                  <a:lnTo>
                    <a:pt x="5" y="265"/>
                  </a:lnTo>
                  <a:lnTo>
                    <a:pt x="9" y="261"/>
                  </a:lnTo>
                  <a:lnTo>
                    <a:pt x="11" y="257"/>
                  </a:lnTo>
                  <a:lnTo>
                    <a:pt x="15" y="255"/>
                  </a:lnTo>
                  <a:lnTo>
                    <a:pt x="25" y="250"/>
                  </a:lnTo>
                  <a:lnTo>
                    <a:pt x="36" y="248"/>
                  </a:lnTo>
                  <a:lnTo>
                    <a:pt x="48" y="246"/>
                  </a:lnTo>
                  <a:lnTo>
                    <a:pt x="63" y="244"/>
                  </a:lnTo>
                  <a:lnTo>
                    <a:pt x="92" y="242"/>
                  </a:lnTo>
                  <a:lnTo>
                    <a:pt x="119" y="238"/>
                  </a:lnTo>
                  <a:lnTo>
                    <a:pt x="148" y="236"/>
                  </a:lnTo>
                  <a:lnTo>
                    <a:pt x="174" y="232"/>
                  </a:lnTo>
                  <a:lnTo>
                    <a:pt x="199" y="228"/>
                  </a:lnTo>
                  <a:lnTo>
                    <a:pt x="226" y="225"/>
                  </a:lnTo>
                  <a:lnTo>
                    <a:pt x="251" y="221"/>
                  </a:lnTo>
                  <a:lnTo>
                    <a:pt x="276" y="217"/>
                  </a:lnTo>
                  <a:lnTo>
                    <a:pt x="299" y="213"/>
                  </a:lnTo>
                  <a:lnTo>
                    <a:pt x="324" y="207"/>
                  </a:lnTo>
                  <a:lnTo>
                    <a:pt x="347" y="204"/>
                  </a:lnTo>
                  <a:lnTo>
                    <a:pt x="368" y="198"/>
                  </a:lnTo>
                  <a:lnTo>
                    <a:pt x="412" y="186"/>
                  </a:lnTo>
                  <a:lnTo>
                    <a:pt x="455" y="175"/>
                  </a:lnTo>
                  <a:lnTo>
                    <a:pt x="495" y="163"/>
                  </a:lnTo>
                  <a:lnTo>
                    <a:pt x="537" y="150"/>
                  </a:lnTo>
                  <a:lnTo>
                    <a:pt x="578" y="134"/>
                  </a:lnTo>
                  <a:lnTo>
                    <a:pt x="618" y="119"/>
                  </a:lnTo>
                  <a:lnTo>
                    <a:pt x="658" y="102"/>
                  </a:lnTo>
                  <a:lnTo>
                    <a:pt x="698" y="84"/>
                  </a:lnTo>
                  <a:lnTo>
                    <a:pt x="737" y="65"/>
                  </a:lnTo>
                  <a:lnTo>
                    <a:pt x="777" y="44"/>
                  </a:lnTo>
                  <a:lnTo>
                    <a:pt x="793" y="33"/>
                  </a:lnTo>
                  <a:lnTo>
                    <a:pt x="806" y="23"/>
                  </a:lnTo>
                  <a:lnTo>
                    <a:pt x="819" y="15"/>
                  </a:lnTo>
                  <a:lnTo>
                    <a:pt x="833" y="10"/>
                  </a:lnTo>
                  <a:lnTo>
                    <a:pt x="844" y="6"/>
                  </a:lnTo>
                  <a:lnTo>
                    <a:pt x="856" y="2"/>
                  </a:lnTo>
                  <a:lnTo>
                    <a:pt x="865" y="0"/>
                  </a:lnTo>
                  <a:lnTo>
                    <a:pt x="87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23" name="Freeform 33"/>
            <p:cNvSpPr>
              <a:spLocks/>
            </p:cNvSpPr>
            <p:nvPr/>
          </p:nvSpPr>
          <p:spPr bwMode="auto">
            <a:xfrm>
              <a:off x="7080250" y="4159250"/>
              <a:ext cx="712788" cy="246062"/>
            </a:xfrm>
            <a:custGeom>
              <a:avLst/>
              <a:gdLst>
                <a:gd name="T0" fmla="*/ 381174094 w 898"/>
                <a:gd name="T1" fmla="*/ 1268533 h 309"/>
                <a:gd name="T2" fmla="*/ 401335353 w 898"/>
                <a:gd name="T3" fmla="*/ 5073336 h 309"/>
                <a:gd name="T4" fmla="*/ 424647106 w 898"/>
                <a:gd name="T5" fmla="*/ 12048277 h 309"/>
                <a:gd name="T6" fmla="*/ 449848679 w 898"/>
                <a:gd name="T7" fmla="*/ 22194153 h 309"/>
                <a:gd name="T8" fmla="*/ 477570410 w 898"/>
                <a:gd name="T9" fmla="*/ 34242433 h 309"/>
                <a:gd name="T10" fmla="*/ 505292141 w 898"/>
                <a:gd name="T11" fmla="*/ 50095508 h 309"/>
                <a:gd name="T12" fmla="*/ 527343319 w 898"/>
                <a:gd name="T13" fmla="*/ 67217129 h 309"/>
                <a:gd name="T14" fmla="*/ 544354182 w 898"/>
                <a:gd name="T15" fmla="*/ 84337941 h 309"/>
                <a:gd name="T16" fmla="*/ 556325525 w 898"/>
                <a:gd name="T17" fmla="*/ 100191017 h 309"/>
                <a:gd name="T18" fmla="*/ 563885997 w 898"/>
                <a:gd name="T19" fmla="*/ 114775585 h 309"/>
                <a:gd name="T20" fmla="*/ 565775916 w 898"/>
                <a:gd name="T21" fmla="*/ 128092391 h 309"/>
                <a:gd name="T22" fmla="*/ 562625521 w 898"/>
                <a:gd name="T23" fmla="*/ 137604396 h 309"/>
                <a:gd name="T24" fmla="*/ 553805368 w 898"/>
                <a:gd name="T25" fmla="*/ 142676934 h 309"/>
                <a:gd name="T26" fmla="*/ 526083637 w 898"/>
                <a:gd name="T27" fmla="*/ 143945467 h 309"/>
                <a:gd name="T28" fmla="*/ 474420015 w 898"/>
                <a:gd name="T29" fmla="*/ 146481736 h 309"/>
                <a:gd name="T30" fmla="*/ 423386630 w 898"/>
                <a:gd name="T31" fmla="*/ 152188938 h 309"/>
                <a:gd name="T32" fmla="*/ 383694252 w 898"/>
                <a:gd name="T33" fmla="*/ 159798542 h 309"/>
                <a:gd name="T34" fmla="*/ 350932206 w 898"/>
                <a:gd name="T35" fmla="*/ 164237212 h 309"/>
                <a:gd name="T36" fmla="*/ 323210476 w 898"/>
                <a:gd name="T37" fmla="*/ 169310547 h 309"/>
                <a:gd name="T38" fmla="*/ 297378664 w 898"/>
                <a:gd name="T39" fmla="*/ 173115349 h 309"/>
                <a:gd name="T40" fmla="*/ 275957724 w 898"/>
                <a:gd name="T41" fmla="*/ 176919354 h 309"/>
                <a:gd name="T42" fmla="*/ 256425909 w 898"/>
                <a:gd name="T43" fmla="*/ 180090288 h 309"/>
                <a:gd name="T44" fmla="*/ 240675521 w 898"/>
                <a:gd name="T45" fmla="*/ 182626557 h 309"/>
                <a:gd name="T46" fmla="*/ 229964654 w 898"/>
                <a:gd name="T47" fmla="*/ 185163622 h 309"/>
                <a:gd name="T48" fmla="*/ 219884025 w 898"/>
                <a:gd name="T49" fmla="*/ 186431359 h 309"/>
                <a:gd name="T50" fmla="*/ 215473948 w 898"/>
                <a:gd name="T51" fmla="*/ 187699892 h 309"/>
                <a:gd name="T52" fmla="*/ 214213472 w 898"/>
                <a:gd name="T53" fmla="*/ 187699892 h 309"/>
                <a:gd name="T54" fmla="*/ 177671538 w 898"/>
                <a:gd name="T55" fmla="*/ 192772430 h 309"/>
                <a:gd name="T56" fmla="*/ 148689332 w 898"/>
                <a:gd name="T57" fmla="*/ 194674831 h 309"/>
                <a:gd name="T58" fmla="*/ 124748234 w 898"/>
                <a:gd name="T59" fmla="*/ 194674831 h 309"/>
                <a:gd name="T60" fmla="*/ 97026479 w 898"/>
                <a:gd name="T61" fmla="*/ 193407094 h 309"/>
                <a:gd name="T62" fmla="*/ 72454350 w 898"/>
                <a:gd name="T63" fmla="*/ 188968424 h 309"/>
                <a:gd name="T64" fmla="*/ 52923329 w 898"/>
                <a:gd name="T65" fmla="*/ 182626557 h 309"/>
                <a:gd name="T66" fmla="*/ 37802372 w 898"/>
                <a:gd name="T67" fmla="*/ 174383085 h 309"/>
                <a:gd name="T68" fmla="*/ 25201580 w 898"/>
                <a:gd name="T69" fmla="*/ 162969476 h 309"/>
                <a:gd name="T70" fmla="*/ 9450395 w 898"/>
                <a:gd name="T71" fmla="*/ 141409197 h 309"/>
                <a:gd name="T72" fmla="*/ 1260476 w 898"/>
                <a:gd name="T73" fmla="*/ 119215051 h 309"/>
                <a:gd name="T74" fmla="*/ 0 w 898"/>
                <a:gd name="T75" fmla="*/ 100191017 h 309"/>
                <a:gd name="T76" fmla="*/ 2520158 w 898"/>
                <a:gd name="T77" fmla="*/ 87508875 h 309"/>
                <a:gd name="T78" fmla="*/ 8190713 w 898"/>
                <a:gd name="T79" fmla="*/ 79265403 h 309"/>
                <a:gd name="T80" fmla="*/ 17010870 w 898"/>
                <a:gd name="T81" fmla="*/ 72923536 h 309"/>
                <a:gd name="T82" fmla="*/ 28982219 w 898"/>
                <a:gd name="T83" fmla="*/ 69753398 h 309"/>
                <a:gd name="T84" fmla="*/ 43472925 w 898"/>
                <a:gd name="T85" fmla="*/ 68484866 h 309"/>
                <a:gd name="T86" fmla="*/ 137978465 w 898"/>
                <a:gd name="T87" fmla="*/ 52631790 h 309"/>
                <a:gd name="T88" fmla="*/ 228704179 w 898"/>
                <a:gd name="T89" fmla="*/ 32973900 h 309"/>
                <a:gd name="T90" fmla="*/ 301159297 w 898"/>
                <a:gd name="T91" fmla="*/ 12048277 h 309"/>
                <a:gd name="T92" fmla="*/ 337701182 w 898"/>
                <a:gd name="T93" fmla="*/ 3804803 h 309"/>
                <a:gd name="T94" fmla="*/ 352192682 w 898"/>
                <a:gd name="T95" fmla="*/ 1268533 h 309"/>
                <a:gd name="T96" fmla="*/ 364163231 w 898"/>
                <a:gd name="T97" fmla="*/ 0 h 309"/>
                <a:gd name="T98" fmla="*/ 369833783 w 898"/>
                <a:gd name="T99" fmla="*/ 0 h 3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98"/>
                <a:gd name="T151" fmla="*/ 0 h 309"/>
                <a:gd name="T152" fmla="*/ 898 w 898"/>
                <a:gd name="T153" fmla="*/ 309 h 3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98" h="309">
                  <a:moveTo>
                    <a:pt x="587" y="0"/>
                  </a:moveTo>
                  <a:lnTo>
                    <a:pt x="595" y="0"/>
                  </a:lnTo>
                  <a:lnTo>
                    <a:pt x="605" y="2"/>
                  </a:lnTo>
                  <a:lnTo>
                    <a:pt x="616" y="4"/>
                  </a:lnTo>
                  <a:lnTo>
                    <a:pt x="626" y="6"/>
                  </a:lnTo>
                  <a:lnTo>
                    <a:pt x="637" y="8"/>
                  </a:lnTo>
                  <a:lnTo>
                    <a:pt x="649" y="12"/>
                  </a:lnTo>
                  <a:lnTo>
                    <a:pt x="660" y="14"/>
                  </a:lnTo>
                  <a:lnTo>
                    <a:pt x="674" y="19"/>
                  </a:lnTo>
                  <a:lnTo>
                    <a:pt x="685" y="23"/>
                  </a:lnTo>
                  <a:lnTo>
                    <a:pt x="699" y="29"/>
                  </a:lnTo>
                  <a:lnTo>
                    <a:pt x="714" y="35"/>
                  </a:lnTo>
                  <a:lnTo>
                    <a:pt x="728" y="41"/>
                  </a:lnTo>
                  <a:lnTo>
                    <a:pt x="743" y="46"/>
                  </a:lnTo>
                  <a:lnTo>
                    <a:pt x="758" y="54"/>
                  </a:lnTo>
                  <a:lnTo>
                    <a:pt x="774" y="62"/>
                  </a:lnTo>
                  <a:lnTo>
                    <a:pt x="789" y="69"/>
                  </a:lnTo>
                  <a:lnTo>
                    <a:pt x="802" y="79"/>
                  </a:lnTo>
                  <a:lnTo>
                    <a:pt x="816" y="89"/>
                  </a:lnTo>
                  <a:lnTo>
                    <a:pt x="827" y="98"/>
                  </a:lnTo>
                  <a:lnTo>
                    <a:pt x="837" y="106"/>
                  </a:lnTo>
                  <a:lnTo>
                    <a:pt x="847" y="115"/>
                  </a:lnTo>
                  <a:lnTo>
                    <a:pt x="856" y="123"/>
                  </a:lnTo>
                  <a:lnTo>
                    <a:pt x="864" y="133"/>
                  </a:lnTo>
                  <a:lnTo>
                    <a:pt x="872" y="140"/>
                  </a:lnTo>
                  <a:lnTo>
                    <a:pt x="877" y="148"/>
                  </a:lnTo>
                  <a:lnTo>
                    <a:pt x="883" y="158"/>
                  </a:lnTo>
                  <a:lnTo>
                    <a:pt x="889" y="165"/>
                  </a:lnTo>
                  <a:lnTo>
                    <a:pt x="893" y="173"/>
                  </a:lnTo>
                  <a:lnTo>
                    <a:pt x="895" y="181"/>
                  </a:lnTo>
                  <a:lnTo>
                    <a:pt x="896" y="186"/>
                  </a:lnTo>
                  <a:lnTo>
                    <a:pt x="898" y="194"/>
                  </a:lnTo>
                  <a:lnTo>
                    <a:pt x="898" y="202"/>
                  </a:lnTo>
                  <a:lnTo>
                    <a:pt x="898" y="208"/>
                  </a:lnTo>
                  <a:lnTo>
                    <a:pt x="896" y="213"/>
                  </a:lnTo>
                  <a:lnTo>
                    <a:pt x="893" y="217"/>
                  </a:lnTo>
                  <a:lnTo>
                    <a:pt x="891" y="221"/>
                  </a:lnTo>
                  <a:lnTo>
                    <a:pt x="885" y="223"/>
                  </a:lnTo>
                  <a:lnTo>
                    <a:pt x="879" y="225"/>
                  </a:lnTo>
                  <a:lnTo>
                    <a:pt x="872" y="227"/>
                  </a:lnTo>
                  <a:lnTo>
                    <a:pt x="864" y="227"/>
                  </a:lnTo>
                  <a:lnTo>
                    <a:pt x="835" y="227"/>
                  </a:lnTo>
                  <a:lnTo>
                    <a:pt x="808" y="229"/>
                  </a:lnTo>
                  <a:lnTo>
                    <a:pt x="779" y="229"/>
                  </a:lnTo>
                  <a:lnTo>
                    <a:pt x="753" y="231"/>
                  </a:lnTo>
                  <a:lnTo>
                    <a:pt x="726" y="234"/>
                  </a:lnTo>
                  <a:lnTo>
                    <a:pt x="697" y="236"/>
                  </a:lnTo>
                  <a:lnTo>
                    <a:pt x="672" y="240"/>
                  </a:lnTo>
                  <a:lnTo>
                    <a:pt x="645" y="246"/>
                  </a:lnTo>
                  <a:lnTo>
                    <a:pt x="626" y="248"/>
                  </a:lnTo>
                  <a:lnTo>
                    <a:pt x="609" y="252"/>
                  </a:lnTo>
                  <a:lnTo>
                    <a:pt x="591" y="254"/>
                  </a:lnTo>
                  <a:lnTo>
                    <a:pt x="574" y="257"/>
                  </a:lnTo>
                  <a:lnTo>
                    <a:pt x="557" y="259"/>
                  </a:lnTo>
                  <a:lnTo>
                    <a:pt x="541" y="261"/>
                  </a:lnTo>
                  <a:lnTo>
                    <a:pt x="526" y="265"/>
                  </a:lnTo>
                  <a:lnTo>
                    <a:pt x="513" y="267"/>
                  </a:lnTo>
                  <a:lnTo>
                    <a:pt x="497" y="269"/>
                  </a:lnTo>
                  <a:lnTo>
                    <a:pt x="484" y="271"/>
                  </a:lnTo>
                  <a:lnTo>
                    <a:pt x="472" y="273"/>
                  </a:lnTo>
                  <a:lnTo>
                    <a:pt x="459" y="275"/>
                  </a:lnTo>
                  <a:lnTo>
                    <a:pt x="447" y="277"/>
                  </a:lnTo>
                  <a:lnTo>
                    <a:pt x="438" y="279"/>
                  </a:lnTo>
                  <a:lnTo>
                    <a:pt x="426" y="280"/>
                  </a:lnTo>
                  <a:lnTo>
                    <a:pt x="417" y="282"/>
                  </a:lnTo>
                  <a:lnTo>
                    <a:pt x="407" y="284"/>
                  </a:lnTo>
                  <a:lnTo>
                    <a:pt x="399" y="286"/>
                  </a:lnTo>
                  <a:lnTo>
                    <a:pt x="390" y="286"/>
                  </a:lnTo>
                  <a:lnTo>
                    <a:pt x="382" y="288"/>
                  </a:lnTo>
                  <a:lnTo>
                    <a:pt x="376" y="290"/>
                  </a:lnTo>
                  <a:lnTo>
                    <a:pt x="371" y="290"/>
                  </a:lnTo>
                  <a:lnTo>
                    <a:pt x="365" y="292"/>
                  </a:lnTo>
                  <a:lnTo>
                    <a:pt x="359" y="292"/>
                  </a:lnTo>
                  <a:lnTo>
                    <a:pt x="353" y="294"/>
                  </a:lnTo>
                  <a:lnTo>
                    <a:pt x="349" y="294"/>
                  </a:lnTo>
                  <a:lnTo>
                    <a:pt x="347" y="294"/>
                  </a:lnTo>
                  <a:lnTo>
                    <a:pt x="344" y="296"/>
                  </a:lnTo>
                  <a:lnTo>
                    <a:pt x="342" y="296"/>
                  </a:lnTo>
                  <a:lnTo>
                    <a:pt x="340" y="296"/>
                  </a:lnTo>
                  <a:lnTo>
                    <a:pt x="319" y="298"/>
                  </a:lnTo>
                  <a:lnTo>
                    <a:pt x="299" y="300"/>
                  </a:lnTo>
                  <a:lnTo>
                    <a:pt x="282" y="304"/>
                  </a:lnTo>
                  <a:lnTo>
                    <a:pt x="265" y="304"/>
                  </a:lnTo>
                  <a:lnTo>
                    <a:pt x="250" y="305"/>
                  </a:lnTo>
                  <a:lnTo>
                    <a:pt x="236" y="307"/>
                  </a:lnTo>
                  <a:lnTo>
                    <a:pt x="225" y="307"/>
                  </a:lnTo>
                  <a:lnTo>
                    <a:pt x="213" y="309"/>
                  </a:lnTo>
                  <a:lnTo>
                    <a:pt x="198" y="307"/>
                  </a:lnTo>
                  <a:lnTo>
                    <a:pt x="182" y="307"/>
                  </a:lnTo>
                  <a:lnTo>
                    <a:pt x="167" y="307"/>
                  </a:lnTo>
                  <a:lnTo>
                    <a:pt x="154" y="305"/>
                  </a:lnTo>
                  <a:lnTo>
                    <a:pt x="140" y="304"/>
                  </a:lnTo>
                  <a:lnTo>
                    <a:pt x="127" y="302"/>
                  </a:lnTo>
                  <a:lnTo>
                    <a:pt x="115" y="298"/>
                  </a:lnTo>
                  <a:lnTo>
                    <a:pt x="104" y="296"/>
                  </a:lnTo>
                  <a:lnTo>
                    <a:pt x="94" y="292"/>
                  </a:lnTo>
                  <a:lnTo>
                    <a:pt x="84" y="288"/>
                  </a:lnTo>
                  <a:lnTo>
                    <a:pt x="75" y="284"/>
                  </a:lnTo>
                  <a:lnTo>
                    <a:pt x="67" y="279"/>
                  </a:lnTo>
                  <a:lnTo>
                    <a:pt x="60" y="275"/>
                  </a:lnTo>
                  <a:lnTo>
                    <a:pt x="52" y="269"/>
                  </a:lnTo>
                  <a:lnTo>
                    <a:pt x="46" y="263"/>
                  </a:lnTo>
                  <a:lnTo>
                    <a:pt x="40" y="257"/>
                  </a:lnTo>
                  <a:lnTo>
                    <a:pt x="31" y="246"/>
                  </a:lnTo>
                  <a:lnTo>
                    <a:pt x="21" y="234"/>
                  </a:lnTo>
                  <a:lnTo>
                    <a:pt x="15" y="223"/>
                  </a:lnTo>
                  <a:lnTo>
                    <a:pt x="10" y="211"/>
                  </a:lnTo>
                  <a:lnTo>
                    <a:pt x="6" y="200"/>
                  </a:lnTo>
                  <a:lnTo>
                    <a:pt x="2" y="188"/>
                  </a:lnTo>
                  <a:lnTo>
                    <a:pt x="0" y="175"/>
                  </a:lnTo>
                  <a:lnTo>
                    <a:pt x="0" y="163"/>
                  </a:lnTo>
                  <a:lnTo>
                    <a:pt x="0" y="158"/>
                  </a:lnTo>
                  <a:lnTo>
                    <a:pt x="0" y="150"/>
                  </a:lnTo>
                  <a:lnTo>
                    <a:pt x="2" y="144"/>
                  </a:lnTo>
                  <a:lnTo>
                    <a:pt x="4" y="138"/>
                  </a:lnTo>
                  <a:lnTo>
                    <a:pt x="6" y="135"/>
                  </a:lnTo>
                  <a:lnTo>
                    <a:pt x="10" y="129"/>
                  </a:lnTo>
                  <a:lnTo>
                    <a:pt x="13" y="125"/>
                  </a:lnTo>
                  <a:lnTo>
                    <a:pt x="17" y="121"/>
                  </a:lnTo>
                  <a:lnTo>
                    <a:pt x="21" y="119"/>
                  </a:lnTo>
                  <a:lnTo>
                    <a:pt x="27" y="115"/>
                  </a:lnTo>
                  <a:lnTo>
                    <a:pt x="33" y="113"/>
                  </a:lnTo>
                  <a:lnTo>
                    <a:pt x="38" y="112"/>
                  </a:lnTo>
                  <a:lnTo>
                    <a:pt x="46" y="110"/>
                  </a:lnTo>
                  <a:lnTo>
                    <a:pt x="52" y="108"/>
                  </a:lnTo>
                  <a:lnTo>
                    <a:pt x="60" y="108"/>
                  </a:lnTo>
                  <a:lnTo>
                    <a:pt x="69" y="108"/>
                  </a:lnTo>
                  <a:lnTo>
                    <a:pt x="121" y="100"/>
                  </a:lnTo>
                  <a:lnTo>
                    <a:pt x="171" y="92"/>
                  </a:lnTo>
                  <a:lnTo>
                    <a:pt x="219" y="83"/>
                  </a:lnTo>
                  <a:lnTo>
                    <a:pt x="269" y="75"/>
                  </a:lnTo>
                  <a:lnTo>
                    <a:pt x="317" y="64"/>
                  </a:lnTo>
                  <a:lnTo>
                    <a:pt x="363" y="52"/>
                  </a:lnTo>
                  <a:lnTo>
                    <a:pt x="409" y="41"/>
                  </a:lnTo>
                  <a:lnTo>
                    <a:pt x="455" y="27"/>
                  </a:lnTo>
                  <a:lnTo>
                    <a:pt x="478" y="19"/>
                  </a:lnTo>
                  <a:lnTo>
                    <a:pt x="499" y="14"/>
                  </a:lnTo>
                  <a:lnTo>
                    <a:pt x="518" y="10"/>
                  </a:lnTo>
                  <a:lnTo>
                    <a:pt x="536" y="6"/>
                  </a:lnTo>
                  <a:lnTo>
                    <a:pt x="543" y="4"/>
                  </a:lnTo>
                  <a:lnTo>
                    <a:pt x="551" y="4"/>
                  </a:lnTo>
                  <a:lnTo>
                    <a:pt x="559" y="2"/>
                  </a:lnTo>
                  <a:lnTo>
                    <a:pt x="566" y="2"/>
                  </a:lnTo>
                  <a:lnTo>
                    <a:pt x="572" y="2"/>
                  </a:lnTo>
                  <a:lnTo>
                    <a:pt x="578" y="0"/>
                  </a:lnTo>
                  <a:lnTo>
                    <a:pt x="582" y="0"/>
                  </a:lnTo>
                  <a:lnTo>
                    <a:pt x="58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124200" y="1143000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latin typeface="Adobe Kaiti Std R" pitchFamily="18" charset="-128"/>
                <a:ea typeface="Adobe Kaiti Std R" pitchFamily="18" charset="-128"/>
              </a:rPr>
              <a:t>糹</a:t>
            </a:r>
            <a:endParaRPr lang="en-US" sz="72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62400" y="1143000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latin typeface="Adobe Kaiti Std R" pitchFamily="18" charset="-128"/>
                <a:ea typeface="Adobe Kaiti Std R" pitchFamily="18" charset="-128"/>
              </a:rPr>
              <a:t>糹</a:t>
            </a:r>
            <a:endParaRPr lang="en-US" sz="7200" b="1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 descr="C:\Users\Meishing\Desktop\meizhou pics\pics\pics\tàºtëç 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4343400"/>
            <a:ext cx="2133600" cy="1600200"/>
          </a:xfrm>
          <a:prstGeom prst="rect">
            <a:avLst/>
          </a:prstGeom>
          <a:noFill/>
        </p:spPr>
      </p:pic>
      <p:cxnSp>
        <p:nvCxnSpPr>
          <p:cNvPr id="27" name="Straight Arrow Connector 26"/>
          <p:cNvCxnSpPr/>
          <p:nvPr/>
        </p:nvCxnSpPr>
        <p:spPr>
          <a:xfrm>
            <a:off x="2438400" y="5334000"/>
            <a:ext cx="838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://upload.wikimedia.org/wikipedia/commons/thumb/5/5e/Chicken_egg_2009-06-04.jpg/640px-Chicken_egg_2009-06-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0600" y="2165663"/>
            <a:ext cx="1447800" cy="2025337"/>
          </a:xfrm>
          <a:prstGeom prst="rect">
            <a:avLst/>
          </a:prstGeom>
          <a:noFill/>
        </p:spPr>
      </p:pic>
      <p:cxnSp>
        <p:nvCxnSpPr>
          <p:cNvPr id="36" name="Straight Arrow Connector 35"/>
          <p:cNvCxnSpPr/>
          <p:nvPr/>
        </p:nvCxnSpPr>
        <p:spPr>
          <a:xfrm>
            <a:off x="6019800" y="3200400"/>
            <a:ext cx="838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http://upload.wikimedia.org/wikipedia/commons/thumb/0/02/Fried_egg%2C_sunny_side_up.jpg/220px-Fried_egg%2C_sunny_side_up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10400" y="2362200"/>
            <a:ext cx="1890963" cy="1633105"/>
          </a:xfrm>
          <a:prstGeom prst="rect">
            <a:avLst/>
          </a:prstGeom>
          <a:noFill/>
        </p:spPr>
      </p:pic>
      <p:pic>
        <p:nvPicPr>
          <p:cNvPr id="3074" name="Picture 2" descr="C:\Users\Meishing\Desktop\meizhou pics\變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86600" y="4343400"/>
            <a:ext cx="1600200" cy="2103633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533400" y="6172200"/>
            <a:ext cx="64008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王老師來了！你看她一點都沒變！</a:t>
            </a:r>
            <a:endParaRPr lang="en-US" sz="2800" dirty="0"/>
          </a:p>
        </p:txBody>
      </p:sp>
      <p:sp>
        <p:nvSpPr>
          <p:cNvPr id="34" name="Action Button: Sound 33">
            <a:hlinkClick r:id="" action="ppaction://noaction" highlightClick="1"/>
          </p:cNvPr>
          <p:cNvSpPr/>
          <p:nvPr/>
        </p:nvSpPr>
        <p:spPr>
          <a:xfrm>
            <a:off x="6172200" y="6324600"/>
            <a:ext cx="457200" cy="304800"/>
          </a:xfrm>
          <a:prstGeom prst="actionButtonSound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3429000" y="1905000"/>
            <a:ext cx="1158884" cy="669371"/>
            <a:chOff x="3124200" y="3200400"/>
            <a:chExt cx="1158884" cy="669371"/>
          </a:xfrm>
        </p:grpSpPr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3141845" y="3200400"/>
              <a:ext cx="363355" cy="351927"/>
            </a:xfrm>
            <a:custGeom>
              <a:avLst/>
              <a:gdLst>
                <a:gd name="T0" fmla="*/ 846356 w 1471"/>
                <a:gd name="T1" fmla="*/ 1588 h 2932"/>
                <a:gd name="T2" fmla="*/ 878878 w 1471"/>
                <a:gd name="T3" fmla="*/ 10319 h 2932"/>
                <a:gd name="T4" fmla="*/ 916952 w 1471"/>
                <a:gd name="T5" fmla="*/ 26988 h 2932"/>
                <a:gd name="T6" fmla="*/ 960578 w 1471"/>
                <a:gd name="T7" fmla="*/ 50006 h 2932"/>
                <a:gd name="T8" fmla="*/ 1006584 w 1471"/>
                <a:gd name="T9" fmla="*/ 81756 h 2932"/>
                <a:gd name="T10" fmla="*/ 1047831 w 1471"/>
                <a:gd name="T11" fmla="*/ 115888 h 2932"/>
                <a:gd name="T12" fmla="*/ 1082733 w 1471"/>
                <a:gd name="T13" fmla="*/ 149225 h 2932"/>
                <a:gd name="T14" fmla="*/ 1111288 w 1471"/>
                <a:gd name="T15" fmla="*/ 179388 h 2932"/>
                <a:gd name="T16" fmla="*/ 1134291 w 1471"/>
                <a:gd name="T17" fmla="*/ 208756 h 2932"/>
                <a:gd name="T18" fmla="*/ 1160467 w 1471"/>
                <a:gd name="T19" fmla="*/ 257175 h 2932"/>
                <a:gd name="T20" fmla="*/ 1166813 w 1471"/>
                <a:gd name="T21" fmla="*/ 306388 h 2932"/>
                <a:gd name="T22" fmla="*/ 1157294 w 1471"/>
                <a:gd name="T23" fmla="*/ 334963 h 2932"/>
                <a:gd name="T24" fmla="*/ 1143810 w 1471"/>
                <a:gd name="T25" fmla="*/ 362744 h 2932"/>
                <a:gd name="T26" fmla="*/ 1123980 w 1471"/>
                <a:gd name="T27" fmla="*/ 391319 h 2932"/>
                <a:gd name="T28" fmla="*/ 1089078 w 1471"/>
                <a:gd name="T29" fmla="*/ 470694 h 2932"/>
                <a:gd name="T30" fmla="*/ 1043072 w 1471"/>
                <a:gd name="T31" fmla="*/ 586581 h 2932"/>
                <a:gd name="T32" fmla="*/ 991513 w 1471"/>
                <a:gd name="T33" fmla="*/ 729456 h 2932"/>
                <a:gd name="T34" fmla="*/ 939955 w 1471"/>
                <a:gd name="T35" fmla="*/ 871538 h 2932"/>
                <a:gd name="T36" fmla="*/ 886016 w 1471"/>
                <a:gd name="T37" fmla="*/ 1004888 h 2932"/>
                <a:gd name="T38" fmla="*/ 834458 w 1471"/>
                <a:gd name="T39" fmla="*/ 1133475 h 2932"/>
                <a:gd name="T40" fmla="*/ 782899 w 1471"/>
                <a:gd name="T41" fmla="*/ 1256506 h 2932"/>
                <a:gd name="T42" fmla="*/ 717063 w 1471"/>
                <a:gd name="T43" fmla="*/ 1400175 h 2932"/>
                <a:gd name="T44" fmla="*/ 612359 w 1471"/>
                <a:gd name="T45" fmla="*/ 1611313 h 2932"/>
                <a:gd name="T46" fmla="*/ 525899 w 1471"/>
                <a:gd name="T47" fmla="*/ 1765300 h 2932"/>
                <a:gd name="T48" fmla="*/ 431507 w 1471"/>
                <a:gd name="T49" fmla="*/ 1910556 h 2932"/>
                <a:gd name="T50" fmla="*/ 329182 w 1471"/>
                <a:gd name="T51" fmla="*/ 2045494 h 2932"/>
                <a:gd name="T52" fmla="*/ 223685 w 1471"/>
                <a:gd name="T53" fmla="*/ 2172494 h 2932"/>
                <a:gd name="T54" fmla="*/ 157056 w 1471"/>
                <a:gd name="T55" fmla="*/ 2240756 h 2932"/>
                <a:gd name="T56" fmla="*/ 103911 w 1471"/>
                <a:gd name="T57" fmla="*/ 2289175 h 2932"/>
                <a:gd name="T58" fmla="*/ 62664 w 1471"/>
                <a:gd name="T59" fmla="*/ 2318544 h 2932"/>
                <a:gd name="T60" fmla="*/ 34108 w 1471"/>
                <a:gd name="T61" fmla="*/ 2327275 h 2932"/>
                <a:gd name="T62" fmla="*/ 7932 w 1471"/>
                <a:gd name="T63" fmla="*/ 2324894 h 2932"/>
                <a:gd name="T64" fmla="*/ 0 w 1471"/>
                <a:gd name="T65" fmla="*/ 2312194 h 2932"/>
                <a:gd name="T66" fmla="*/ 7932 w 1471"/>
                <a:gd name="T67" fmla="*/ 2283619 h 2932"/>
                <a:gd name="T68" fmla="*/ 29349 w 1471"/>
                <a:gd name="T69" fmla="*/ 2245519 h 2932"/>
                <a:gd name="T70" fmla="*/ 118982 w 1471"/>
                <a:gd name="T71" fmla="*/ 2085181 h 2932"/>
                <a:gd name="T72" fmla="*/ 208614 w 1471"/>
                <a:gd name="T73" fmla="*/ 1912938 h 2932"/>
                <a:gd name="T74" fmla="*/ 299040 w 1471"/>
                <a:gd name="T75" fmla="*/ 1725613 h 2932"/>
                <a:gd name="T76" fmla="*/ 388673 w 1471"/>
                <a:gd name="T77" fmla="*/ 1523206 h 2932"/>
                <a:gd name="T78" fmla="*/ 466408 w 1471"/>
                <a:gd name="T79" fmla="*/ 1325563 h 2932"/>
                <a:gd name="T80" fmla="*/ 542556 w 1471"/>
                <a:gd name="T81" fmla="*/ 1115219 h 2932"/>
                <a:gd name="T82" fmla="*/ 613945 w 1471"/>
                <a:gd name="T83" fmla="*/ 892175 h 2932"/>
                <a:gd name="T84" fmla="*/ 680575 w 1471"/>
                <a:gd name="T85" fmla="*/ 654844 h 2932"/>
                <a:gd name="T86" fmla="*/ 715476 w 1471"/>
                <a:gd name="T87" fmla="*/ 508794 h 2932"/>
                <a:gd name="T88" fmla="*/ 741652 w 1471"/>
                <a:gd name="T89" fmla="*/ 366713 h 2932"/>
                <a:gd name="T90" fmla="*/ 756723 w 1471"/>
                <a:gd name="T91" fmla="*/ 230188 h 2932"/>
                <a:gd name="T92" fmla="*/ 763069 w 1471"/>
                <a:gd name="T93" fmla="*/ 99219 h 2932"/>
                <a:gd name="T94" fmla="*/ 766242 w 1471"/>
                <a:gd name="T95" fmla="*/ 54769 h 2932"/>
                <a:gd name="T96" fmla="*/ 778140 w 1471"/>
                <a:gd name="T97" fmla="*/ 23813 h 2932"/>
                <a:gd name="T98" fmla="*/ 797970 w 1471"/>
                <a:gd name="T99" fmla="*/ 5556 h 2932"/>
                <a:gd name="T100" fmla="*/ 827319 w 1471"/>
                <a:gd name="T101" fmla="*/ 0 h 293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471" h="2932">
                  <a:moveTo>
                    <a:pt x="1043" y="0"/>
                  </a:moveTo>
                  <a:lnTo>
                    <a:pt x="1050" y="0"/>
                  </a:lnTo>
                  <a:lnTo>
                    <a:pt x="1058" y="0"/>
                  </a:lnTo>
                  <a:lnTo>
                    <a:pt x="1067" y="2"/>
                  </a:lnTo>
                  <a:lnTo>
                    <a:pt x="1077" y="4"/>
                  </a:lnTo>
                  <a:lnTo>
                    <a:pt x="1087" y="7"/>
                  </a:lnTo>
                  <a:lnTo>
                    <a:pt x="1098" y="9"/>
                  </a:lnTo>
                  <a:lnTo>
                    <a:pt x="1108" y="13"/>
                  </a:lnTo>
                  <a:lnTo>
                    <a:pt x="1119" y="17"/>
                  </a:lnTo>
                  <a:lnTo>
                    <a:pt x="1131" y="23"/>
                  </a:lnTo>
                  <a:lnTo>
                    <a:pt x="1144" y="29"/>
                  </a:lnTo>
                  <a:lnTo>
                    <a:pt x="1156" y="34"/>
                  </a:lnTo>
                  <a:lnTo>
                    <a:pt x="1169" y="40"/>
                  </a:lnTo>
                  <a:lnTo>
                    <a:pt x="1183" y="48"/>
                  </a:lnTo>
                  <a:lnTo>
                    <a:pt x="1196" y="55"/>
                  </a:lnTo>
                  <a:lnTo>
                    <a:pt x="1211" y="63"/>
                  </a:lnTo>
                  <a:lnTo>
                    <a:pt x="1225" y="71"/>
                  </a:lnTo>
                  <a:lnTo>
                    <a:pt x="1240" y="82"/>
                  </a:lnTo>
                  <a:lnTo>
                    <a:pt x="1256" y="94"/>
                  </a:lnTo>
                  <a:lnTo>
                    <a:pt x="1269" y="103"/>
                  </a:lnTo>
                  <a:lnTo>
                    <a:pt x="1282" y="115"/>
                  </a:lnTo>
                  <a:lnTo>
                    <a:pt x="1296" y="126"/>
                  </a:lnTo>
                  <a:lnTo>
                    <a:pt x="1309" y="136"/>
                  </a:lnTo>
                  <a:lnTo>
                    <a:pt x="1321" y="146"/>
                  </a:lnTo>
                  <a:lnTo>
                    <a:pt x="1332" y="157"/>
                  </a:lnTo>
                  <a:lnTo>
                    <a:pt x="1344" y="167"/>
                  </a:lnTo>
                  <a:lnTo>
                    <a:pt x="1355" y="176"/>
                  </a:lnTo>
                  <a:lnTo>
                    <a:pt x="1365" y="188"/>
                  </a:lnTo>
                  <a:lnTo>
                    <a:pt x="1375" y="197"/>
                  </a:lnTo>
                  <a:lnTo>
                    <a:pt x="1384" y="207"/>
                  </a:lnTo>
                  <a:lnTo>
                    <a:pt x="1394" y="217"/>
                  </a:lnTo>
                  <a:lnTo>
                    <a:pt x="1401" y="226"/>
                  </a:lnTo>
                  <a:lnTo>
                    <a:pt x="1409" y="236"/>
                  </a:lnTo>
                  <a:lnTo>
                    <a:pt x="1417" y="244"/>
                  </a:lnTo>
                  <a:lnTo>
                    <a:pt x="1424" y="253"/>
                  </a:lnTo>
                  <a:lnTo>
                    <a:pt x="1430" y="263"/>
                  </a:lnTo>
                  <a:lnTo>
                    <a:pt x="1436" y="272"/>
                  </a:lnTo>
                  <a:lnTo>
                    <a:pt x="1447" y="290"/>
                  </a:lnTo>
                  <a:lnTo>
                    <a:pt x="1455" y="307"/>
                  </a:lnTo>
                  <a:lnTo>
                    <a:pt x="1463" y="324"/>
                  </a:lnTo>
                  <a:lnTo>
                    <a:pt x="1467" y="339"/>
                  </a:lnTo>
                  <a:lnTo>
                    <a:pt x="1471" y="357"/>
                  </a:lnTo>
                  <a:lnTo>
                    <a:pt x="1471" y="372"/>
                  </a:lnTo>
                  <a:lnTo>
                    <a:pt x="1471" y="386"/>
                  </a:lnTo>
                  <a:lnTo>
                    <a:pt x="1467" y="399"/>
                  </a:lnTo>
                  <a:lnTo>
                    <a:pt x="1465" y="407"/>
                  </a:lnTo>
                  <a:lnTo>
                    <a:pt x="1463" y="414"/>
                  </a:lnTo>
                  <a:lnTo>
                    <a:pt x="1459" y="422"/>
                  </a:lnTo>
                  <a:lnTo>
                    <a:pt x="1455" y="430"/>
                  </a:lnTo>
                  <a:lnTo>
                    <a:pt x="1451" y="439"/>
                  </a:lnTo>
                  <a:lnTo>
                    <a:pt x="1447" y="447"/>
                  </a:lnTo>
                  <a:lnTo>
                    <a:pt x="1442" y="457"/>
                  </a:lnTo>
                  <a:lnTo>
                    <a:pt x="1436" y="466"/>
                  </a:lnTo>
                  <a:lnTo>
                    <a:pt x="1430" y="474"/>
                  </a:lnTo>
                  <a:lnTo>
                    <a:pt x="1424" y="483"/>
                  </a:lnTo>
                  <a:lnTo>
                    <a:pt x="1417" y="493"/>
                  </a:lnTo>
                  <a:lnTo>
                    <a:pt x="1409" y="505"/>
                  </a:lnTo>
                  <a:lnTo>
                    <a:pt x="1398" y="531"/>
                  </a:lnTo>
                  <a:lnTo>
                    <a:pt x="1384" y="562"/>
                  </a:lnTo>
                  <a:lnTo>
                    <a:pt x="1373" y="593"/>
                  </a:lnTo>
                  <a:lnTo>
                    <a:pt x="1359" y="627"/>
                  </a:lnTo>
                  <a:lnTo>
                    <a:pt x="1344" y="662"/>
                  </a:lnTo>
                  <a:lnTo>
                    <a:pt x="1330" y="698"/>
                  </a:lnTo>
                  <a:lnTo>
                    <a:pt x="1315" y="739"/>
                  </a:lnTo>
                  <a:lnTo>
                    <a:pt x="1300" y="779"/>
                  </a:lnTo>
                  <a:lnTo>
                    <a:pt x="1282" y="825"/>
                  </a:lnTo>
                  <a:lnTo>
                    <a:pt x="1265" y="873"/>
                  </a:lnTo>
                  <a:lnTo>
                    <a:pt x="1250" y="919"/>
                  </a:lnTo>
                  <a:lnTo>
                    <a:pt x="1233" y="963"/>
                  </a:lnTo>
                  <a:lnTo>
                    <a:pt x="1217" y="1009"/>
                  </a:lnTo>
                  <a:lnTo>
                    <a:pt x="1200" y="1053"/>
                  </a:lnTo>
                  <a:lnTo>
                    <a:pt x="1185" y="1098"/>
                  </a:lnTo>
                  <a:lnTo>
                    <a:pt x="1167" y="1140"/>
                  </a:lnTo>
                  <a:lnTo>
                    <a:pt x="1152" y="1182"/>
                  </a:lnTo>
                  <a:lnTo>
                    <a:pt x="1135" y="1224"/>
                  </a:lnTo>
                  <a:lnTo>
                    <a:pt x="1117" y="1266"/>
                  </a:lnTo>
                  <a:lnTo>
                    <a:pt x="1102" y="1309"/>
                  </a:lnTo>
                  <a:lnTo>
                    <a:pt x="1085" y="1349"/>
                  </a:lnTo>
                  <a:lnTo>
                    <a:pt x="1069" y="1389"/>
                  </a:lnTo>
                  <a:lnTo>
                    <a:pt x="1052" y="1428"/>
                  </a:lnTo>
                  <a:lnTo>
                    <a:pt x="1035" y="1468"/>
                  </a:lnTo>
                  <a:lnTo>
                    <a:pt x="1019" y="1506"/>
                  </a:lnTo>
                  <a:lnTo>
                    <a:pt x="1002" y="1545"/>
                  </a:lnTo>
                  <a:lnTo>
                    <a:pt x="987" y="1583"/>
                  </a:lnTo>
                  <a:lnTo>
                    <a:pt x="970" y="1620"/>
                  </a:lnTo>
                  <a:lnTo>
                    <a:pt x="952" y="1656"/>
                  </a:lnTo>
                  <a:lnTo>
                    <a:pt x="937" y="1693"/>
                  </a:lnTo>
                  <a:lnTo>
                    <a:pt x="904" y="1764"/>
                  </a:lnTo>
                  <a:lnTo>
                    <a:pt x="870" y="1833"/>
                  </a:lnTo>
                  <a:lnTo>
                    <a:pt x="837" y="1900"/>
                  </a:lnTo>
                  <a:lnTo>
                    <a:pt x="805" y="1965"/>
                  </a:lnTo>
                  <a:lnTo>
                    <a:pt x="772" y="2030"/>
                  </a:lnTo>
                  <a:lnTo>
                    <a:pt x="745" y="2080"/>
                  </a:lnTo>
                  <a:lnTo>
                    <a:pt x="718" y="2128"/>
                  </a:lnTo>
                  <a:lnTo>
                    <a:pt x="691" y="2178"/>
                  </a:lnTo>
                  <a:lnTo>
                    <a:pt x="663" y="2224"/>
                  </a:lnTo>
                  <a:lnTo>
                    <a:pt x="634" y="2272"/>
                  </a:lnTo>
                  <a:lnTo>
                    <a:pt x="603" y="2318"/>
                  </a:lnTo>
                  <a:lnTo>
                    <a:pt x="574" y="2362"/>
                  </a:lnTo>
                  <a:lnTo>
                    <a:pt x="544" y="2407"/>
                  </a:lnTo>
                  <a:lnTo>
                    <a:pt x="511" y="2451"/>
                  </a:lnTo>
                  <a:lnTo>
                    <a:pt x="480" y="2495"/>
                  </a:lnTo>
                  <a:lnTo>
                    <a:pt x="448" y="2537"/>
                  </a:lnTo>
                  <a:lnTo>
                    <a:pt x="415" y="2577"/>
                  </a:lnTo>
                  <a:lnTo>
                    <a:pt x="382" y="2618"/>
                  </a:lnTo>
                  <a:lnTo>
                    <a:pt x="350" y="2658"/>
                  </a:lnTo>
                  <a:lnTo>
                    <a:pt x="315" y="2698"/>
                  </a:lnTo>
                  <a:lnTo>
                    <a:pt x="282" y="2737"/>
                  </a:lnTo>
                  <a:lnTo>
                    <a:pt x="259" y="2760"/>
                  </a:lnTo>
                  <a:lnTo>
                    <a:pt x="238" y="2783"/>
                  </a:lnTo>
                  <a:lnTo>
                    <a:pt x="217" y="2804"/>
                  </a:lnTo>
                  <a:lnTo>
                    <a:pt x="198" y="2823"/>
                  </a:lnTo>
                  <a:lnTo>
                    <a:pt x="179" y="2840"/>
                  </a:lnTo>
                  <a:lnTo>
                    <a:pt x="162" y="2858"/>
                  </a:lnTo>
                  <a:lnTo>
                    <a:pt x="146" y="2871"/>
                  </a:lnTo>
                  <a:lnTo>
                    <a:pt x="131" y="2884"/>
                  </a:lnTo>
                  <a:lnTo>
                    <a:pt x="116" y="2896"/>
                  </a:lnTo>
                  <a:lnTo>
                    <a:pt x="102" y="2906"/>
                  </a:lnTo>
                  <a:lnTo>
                    <a:pt x="91" y="2913"/>
                  </a:lnTo>
                  <a:lnTo>
                    <a:pt x="79" y="2921"/>
                  </a:lnTo>
                  <a:lnTo>
                    <a:pt x="68" y="2927"/>
                  </a:lnTo>
                  <a:lnTo>
                    <a:pt x="58" y="2931"/>
                  </a:lnTo>
                  <a:lnTo>
                    <a:pt x="50" y="2932"/>
                  </a:lnTo>
                  <a:lnTo>
                    <a:pt x="43" y="2932"/>
                  </a:lnTo>
                  <a:lnTo>
                    <a:pt x="31" y="2932"/>
                  </a:lnTo>
                  <a:lnTo>
                    <a:pt x="23" y="2932"/>
                  </a:lnTo>
                  <a:lnTo>
                    <a:pt x="16" y="2931"/>
                  </a:lnTo>
                  <a:lnTo>
                    <a:pt x="10" y="2929"/>
                  </a:lnTo>
                  <a:lnTo>
                    <a:pt x="6" y="2925"/>
                  </a:lnTo>
                  <a:lnTo>
                    <a:pt x="2" y="2923"/>
                  </a:lnTo>
                  <a:lnTo>
                    <a:pt x="0" y="2917"/>
                  </a:lnTo>
                  <a:lnTo>
                    <a:pt x="0" y="2913"/>
                  </a:lnTo>
                  <a:lnTo>
                    <a:pt x="0" y="2906"/>
                  </a:lnTo>
                  <a:lnTo>
                    <a:pt x="2" y="2896"/>
                  </a:lnTo>
                  <a:lnTo>
                    <a:pt x="4" y="2886"/>
                  </a:lnTo>
                  <a:lnTo>
                    <a:pt x="10" y="2877"/>
                  </a:lnTo>
                  <a:lnTo>
                    <a:pt x="14" y="2865"/>
                  </a:lnTo>
                  <a:lnTo>
                    <a:pt x="21" y="2854"/>
                  </a:lnTo>
                  <a:lnTo>
                    <a:pt x="27" y="2840"/>
                  </a:lnTo>
                  <a:lnTo>
                    <a:pt x="37" y="2829"/>
                  </a:lnTo>
                  <a:lnTo>
                    <a:pt x="66" y="2779"/>
                  </a:lnTo>
                  <a:lnTo>
                    <a:pt x="92" y="2731"/>
                  </a:lnTo>
                  <a:lnTo>
                    <a:pt x="121" y="2679"/>
                  </a:lnTo>
                  <a:lnTo>
                    <a:pt x="150" y="2627"/>
                  </a:lnTo>
                  <a:lnTo>
                    <a:pt x="179" y="2575"/>
                  </a:lnTo>
                  <a:lnTo>
                    <a:pt x="206" y="2522"/>
                  </a:lnTo>
                  <a:lnTo>
                    <a:pt x="235" y="2466"/>
                  </a:lnTo>
                  <a:lnTo>
                    <a:pt x="263" y="2410"/>
                  </a:lnTo>
                  <a:lnTo>
                    <a:pt x="292" y="2353"/>
                  </a:lnTo>
                  <a:lnTo>
                    <a:pt x="321" y="2293"/>
                  </a:lnTo>
                  <a:lnTo>
                    <a:pt x="348" y="2234"/>
                  </a:lnTo>
                  <a:lnTo>
                    <a:pt x="377" y="2174"/>
                  </a:lnTo>
                  <a:lnTo>
                    <a:pt x="405" y="2111"/>
                  </a:lnTo>
                  <a:lnTo>
                    <a:pt x="434" y="2048"/>
                  </a:lnTo>
                  <a:lnTo>
                    <a:pt x="461" y="1984"/>
                  </a:lnTo>
                  <a:lnTo>
                    <a:pt x="490" y="1919"/>
                  </a:lnTo>
                  <a:lnTo>
                    <a:pt x="515" y="1858"/>
                  </a:lnTo>
                  <a:lnTo>
                    <a:pt x="540" y="1796"/>
                  </a:lnTo>
                  <a:lnTo>
                    <a:pt x="565" y="1733"/>
                  </a:lnTo>
                  <a:lnTo>
                    <a:pt x="588" y="1670"/>
                  </a:lnTo>
                  <a:lnTo>
                    <a:pt x="613" y="1604"/>
                  </a:lnTo>
                  <a:lnTo>
                    <a:pt x="636" y="1539"/>
                  </a:lnTo>
                  <a:lnTo>
                    <a:pt x="661" y="1474"/>
                  </a:lnTo>
                  <a:lnTo>
                    <a:pt x="684" y="1405"/>
                  </a:lnTo>
                  <a:lnTo>
                    <a:pt x="707" y="1338"/>
                  </a:lnTo>
                  <a:lnTo>
                    <a:pt x="730" y="1266"/>
                  </a:lnTo>
                  <a:lnTo>
                    <a:pt x="751" y="1197"/>
                  </a:lnTo>
                  <a:lnTo>
                    <a:pt x="774" y="1124"/>
                  </a:lnTo>
                  <a:lnTo>
                    <a:pt x="795" y="1052"/>
                  </a:lnTo>
                  <a:lnTo>
                    <a:pt x="816" y="977"/>
                  </a:lnTo>
                  <a:lnTo>
                    <a:pt x="837" y="902"/>
                  </a:lnTo>
                  <a:lnTo>
                    <a:pt x="858" y="825"/>
                  </a:lnTo>
                  <a:lnTo>
                    <a:pt x="870" y="777"/>
                  </a:lnTo>
                  <a:lnTo>
                    <a:pt x="881" y="731"/>
                  </a:lnTo>
                  <a:lnTo>
                    <a:pt x="893" y="685"/>
                  </a:lnTo>
                  <a:lnTo>
                    <a:pt x="902" y="641"/>
                  </a:lnTo>
                  <a:lnTo>
                    <a:pt x="912" y="595"/>
                  </a:lnTo>
                  <a:lnTo>
                    <a:pt x="920" y="551"/>
                  </a:lnTo>
                  <a:lnTo>
                    <a:pt x="927" y="506"/>
                  </a:lnTo>
                  <a:lnTo>
                    <a:pt x="935" y="462"/>
                  </a:lnTo>
                  <a:lnTo>
                    <a:pt x="941" y="418"/>
                  </a:lnTo>
                  <a:lnTo>
                    <a:pt x="947" y="374"/>
                  </a:lnTo>
                  <a:lnTo>
                    <a:pt x="950" y="332"/>
                  </a:lnTo>
                  <a:lnTo>
                    <a:pt x="954" y="290"/>
                  </a:lnTo>
                  <a:lnTo>
                    <a:pt x="958" y="247"/>
                  </a:lnTo>
                  <a:lnTo>
                    <a:pt x="960" y="205"/>
                  </a:lnTo>
                  <a:lnTo>
                    <a:pt x="962" y="165"/>
                  </a:lnTo>
                  <a:lnTo>
                    <a:pt x="962" y="125"/>
                  </a:lnTo>
                  <a:lnTo>
                    <a:pt x="962" y="109"/>
                  </a:lnTo>
                  <a:lnTo>
                    <a:pt x="964" y="94"/>
                  </a:lnTo>
                  <a:lnTo>
                    <a:pt x="964" y="80"/>
                  </a:lnTo>
                  <a:lnTo>
                    <a:pt x="966" y="69"/>
                  </a:lnTo>
                  <a:lnTo>
                    <a:pt x="970" y="57"/>
                  </a:lnTo>
                  <a:lnTo>
                    <a:pt x="973" y="48"/>
                  </a:lnTo>
                  <a:lnTo>
                    <a:pt x="977" y="38"/>
                  </a:lnTo>
                  <a:lnTo>
                    <a:pt x="981" y="30"/>
                  </a:lnTo>
                  <a:lnTo>
                    <a:pt x="987" y="23"/>
                  </a:lnTo>
                  <a:lnTo>
                    <a:pt x="993" y="17"/>
                  </a:lnTo>
                  <a:lnTo>
                    <a:pt x="998" y="11"/>
                  </a:lnTo>
                  <a:lnTo>
                    <a:pt x="1006" y="7"/>
                  </a:lnTo>
                  <a:lnTo>
                    <a:pt x="1014" y="4"/>
                  </a:lnTo>
                  <a:lnTo>
                    <a:pt x="1021" y="2"/>
                  </a:lnTo>
                  <a:lnTo>
                    <a:pt x="1031" y="0"/>
                  </a:lnTo>
                  <a:lnTo>
                    <a:pt x="104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3347910" y="3310520"/>
              <a:ext cx="614490" cy="118480"/>
            </a:xfrm>
            <a:custGeom>
              <a:avLst/>
              <a:gdLst>
                <a:gd name="T0" fmla="*/ 1421769 w 2255"/>
                <a:gd name="T1" fmla="*/ 1590 h 733"/>
                <a:gd name="T2" fmla="*/ 1449538 w 2255"/>
                <a:gd name="T3" fmla="*/ 7948 h 733"/>
                <a:gd name="T4" fmla="*/ 1490794 w 2255"/>
                <a:gd name="T5" fmla="*/ 19871 h 733"/>
                <a:gd name="T6" fmla="*/ 1542365 w 2255"/>
                <a:gd name="T7" fmla="*/ 36562 h 733"/>
                <a:gd name="T8" fmla="*/ 1605044 w 2255"/>
                <a:gd name="T9" fmla="*/ 59612 h 733"/>
                <a:gd name="T10" fmla="*/ 1670102 w 2255"/>
                <a:gd name="T11" fmla="*/ 88226 h 733"/>
                <a:gd name="T12" fmla="*/ 1712946 w 2255"/>
                <a:gd name="T13" fmla="*/ 116046 h 733"/>
                <a:gd name="T14" fmla="*/ 1746269 w 2255"/>
                <a:gd name="T15" fmla="*/ 140685 h 733"/>
                <a:gd name="T16" fmla="*/ 1770864 w 2255"/>
                <a:gd name="T17" fmla="*/ 162941 h 733"/>
                <a:gd name="T18" fmla="*/ 1784352 w 2255"/>
                <a:gd name="T19" fmla="*/ 184401 h 733"/>
                <a:gd name="T20" fmla="*/ 1789112 w 2255"/>
                <a:gd name="T21" fmla="*/ 202682 h 733"/>
                <a:gd name="T22" fmla="*/ 1785938 w 2255"/>
                <a:gd name="T23" fmla="*/ 222553 h 733"/>
                <a:gd name="T24" fmla="*/ 1777211 w 2255"/>
                <a:gd name="T25" fmla="*/ 237655 h 733"/>
                <a:gd name="T26" fmla="*/ 1761343 w 2255"/>
                <a:gd name="T27" fmla="*/ 251962 h 733"/>
                <a:gd name="T28" fmla="*/ 1739128 w 2255"/>
                <a:gd name="T29" fmla="*/ 262295 h 733"/>
                <a:gd name="T30" fmla="*/ 1708185 w 2255"/>
                <a:gd name="T31" fmla="*/ 273422 h 733"/>
                <a:gd name="T32" fmla="*/ 1646300 w 2255"/>
                <a:gd name="T33" fmla="*/ 282165 h 733"/>
                <a:gd name="T34" fmla="*/ 1566961 w 2255"/>
                <a:gd name="T35" fmla="*/ 291703 h 733"/>
                <a:gd name="T36" fmla="*/ 1482860 w 2255"/>
                <a:gd name="T37" fmla="*/ 305216 h 733"/>
                <a:gd name="T38" fmla="*/ 1394793 w 2255"/>
                <a:gd name="T39" fmla="*/ 320317 h 733"/>
                <a:gd name="T40" fmla="*/ 1303553 w 2255"/>
                <a:gd name="T41" fmla="*/ 338599 h 733"/>
                <a:gd name="T42" fmla="*/ 1207551 w 2255"/>
                <a:gd name="T43" fmla="*/ 360059 h 733"/>
                <a:gd name="T44" fmla="*/ 1106790 w 2255"/>
                <a:gd name="T45" fmla="*/ 383109 h 733"/>
                <a:gd name="T46" fmla="*/ 1003648 w 2255"/>
                <a:gd name="T47" fmla="*/ 408544 h 733"/>
                <a:gd name="T48" fmla="*/ 894953 w 2255"/>
                <a:gd name="T49" fmla="*/ 436363 h 733"/>
                <a:gd name="T50" fmla="*/ 782290 w 2255"/>
                <a:gd name="T51" fmla="*/ 466566 h 733"/>
                <a:gd name="T52" fmla="*/ 666454 w 2255"/>
                <a:gd name="T53" fmla="*/ 500744 h 733"/>
                <a:gd name="T54" fmla="*/ 610123 w 2255"/>
                <a:gd name="T55" fmla="*/ 515846 h 733"/>
                <a:gd name="T56" fmla="*/ 558552 w 2255"/>
                <a:gd name="T57" fmla="*/ 529358 h 733"/>
                <a:gd name="T58" fmla="*/ 513328 w 2255"/>
                <a:gd name="T59" fmla="*/ 541281 h 733"/>
                <a:gd name="T60" fmla="*/ 470485 w 2255"/>
                <a:gd name="T61" fmla="*/ 552408 h 733"/>
                <a:gd name="T62" fmla="*/ 433989 w 2255"/>
                <a:gd name="T63" fmla="*/ 561152 h 733"/>
                <a:gd name="T64" fmla="*/ 403046 w 2255"/>
                <a:gd name="T65" fmla="*/ 567510 h 733"/>
                <a:gd name="T66" fmla="*/ 377657 w 2255"/>
                <a:gd name="T67" fmla="*/ 573869 h 733"/>
                <a:gd name="T68" fmla="*/ 356236 w 2255"/>
                <a:gd name="T69" fmla="*/ 577843 h 733"/>
                <a:gd name="T70" fmla="*/ 341161 w 2255"/>
                <a:gd name="T71" fmla="*/ 581022 h 733"/>
                <a:gd name="T72" fmla="*/ 330053 w 2255"/>
                <a:gd name="T73" fmla="*/ 582612 h 733"/>
                <a:gd name="T74" fmla="*/ 306252 w 2255"/>
                <a:gd name="T75" fmla="*/ 582612 h 733"/>
                <a:gd name="T76" fmla="*/ 245160 w 2255"/>
                <a:gd name="T77" fmla="*/ 577843 h 733"/>
                <a:gd name="T78" fmla="*/ 179308 w 2255"/>
                <a:gd name="T79" fmla="*/ 567510 h 733"/>
                <a:gd name="T80" fmla="*/ 119803 w 2255"/>
                <a:gd name="T81" fmla="*/ 552408 h 733"/>
                <a:gd name="T82" fmla="*/ 74579 w 2255"/>
                <a:gd name="T83" fmla="*/ 535717 h 733"/>
                <a:gd name="T84" fmla="*/ 39670 w 2255"/>
                <a:gd name="T85" fmla="*/ 519025 h 733"/>
                <a:gd name="T86" fmla="*/ 15075 w 2255"/>
                <a:gd name="T87" fmla="*/ 499155 h 733"/>
                <a:gd name="T88" fmla="*/ 3174 w 2255"/>
                <a:gd name="T89" fmla="*/ 479284 h 733"/>
                <a:gd name="T90" fmla="*/ 0 w 2255"/>
                <a:gd name="T91" fmla="*/ 459413 h 733"/>
                <a:gd name="T92" fmla="*/ 4760 w 2255"/>
                <a:gd name="T93" fmla="*/ 449875 h 733"/>
                <a:gd name="T94" fmla="*/ 10314 w 2255"/>
                <a:gd name="T95" fmla="*/ 442722 h 733"/>
                <a:gd name="T96" fmla="*/ 21422 w 2255"/>
                <a:gd name="T97" fmla="*/ 434773 h 733"/>
                <a:gd name="T98" fmla="*/ 42843 w 2255"/>
                <a:gd name="T99" fmla="*/ 428415 h 733"/>
                <a:gd name="T100" fmla="*/ 162647 w 2255"/>
                <a:gd name="T101" fmla="*/ 402980 h 733"/>
                <a:gd name="T102" fmla="*/ 342748 w 2255"/>
                <a:gd name="T103" fmla="*/ 356880 h 733"/>
                <a:gd name="T104" fmla="*/ 543477 w 2255"/>
                <a:gd name="T105" fmla="*/ 297267 h 733"/>
                <a:gd name="T106" fmla="*/ 767216 w 2255"/>
                <a:gd name="T107" fmla="*/ 225732 h 733"/>
                <a:gd name="T108" fmla="*/ 1010789 w 2255"/>
                <a:gd name="T109" fmla="*/ 139096 h 733"/>
                <a:gd name="T110" fmla="*/ 1210725 w 2255"/>
                <a:gd name="T111" fmla="*/ 64381 h 733"/>
                <a:gd name="T112" fmla="*/ 1274197 w 2255"/>
                <a:gd name="T113" fmla="*/ 41331 h 733"/>
                <a:gd name="T114" fmla="*/ 1326561 w 2255"/>
                <a:gd name="T115" fmla="*/ 24640 h 733"/>
                <a:gd name="T116" fmla="*/ 1365438 w 2255"/>
                <a:gd name="T117" fmla="*/ 11128 h 733"/>
                <a:gd name="T118" fmla="*/ 1393207 w 2255"/>
                <a:gd name="T119" fmla="*/ 3179 h 733"/>
                <a:gd name="T120" fmla="*/ 1409868 w 2255"/>
                <a:gd name="T121" fmla="*/ 0 h 73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255" h="733">
                  <a:moveTo>
                    <a:pt x="1777" y="0"/>
                  </a:moveTo>
                  <a:lnTo>
                    <a:pt x="1785" y="0"/>
                  </a:lnTo>
                  <a:lnTo>
                    <a:pt x="1792" y="2"/>
                  </a:lnTo>
                  <a:lnTo>
                    <a:pt x="1802" y="4"/>
                  </a:lnTo>
                  <a:lnTo>
                    <a:pt x="1814" y="6"/>
                  </a:lnTo>
                  <a:lnTo>
                    <a:pt x="1827" y="10"/>
                  </a:lnTo>
                  <a:lnTo>
                    <a:pt x="1842" y="14"/>
                  </a:lnTo>
                  <a:lnTo>
                    <a:pt x="1860" y="19"/>
                  </a:lnTo>
                  <a:lnTo>
                    <a:pt x="1879" y="25"/>
                  </a:lnTo>
                  <a:lnTo>
                    <a:pt x="1898" y="31"/>
                  </a:lnTo>
                  <a:lnTo>
                    <a:pt x="1919" y="38"/>
                  </a:lnTo>
                  <a:lnTo>
                    <a:pt x="1944" y="46"/>
                  </a:lnTo>
                  <a:lnTo>
                    <a:pt x="1969" y="56"/>
                  </a:lnTo>
                  <a:lnTo>
                    <a:pt x="1996" y="65"/>
                  </a:lnTo>
                  <a:lnTo>
                    <a:pt x="2023" y="75"/>
                  </a:lnTo>
                  <a:lnTo>
                    <a:pt x="2053" y="86"/>
                  </a:lnTo>
                  <a:lnTo>
                    <a:pt x="2084" y="98"/>
                  </a:lnTo>
                  <a:lnTo>
                    <a:pt x="2105" y="111"/>
                  </a:lnTo>
                  <a:lnTo>
                    <a:pt x="2124" y="123"/>
                  </a:lnTo>
                  <a:lnTo>
                    <a:pt x="2144" y="134"/>
                  </a:lnTo>
                  <a:lnTo>
                    <a:pt x="2159" y="146"/>
                  </a:lnTo>
                  <a:lnTo>
                    <a:pt x="2174" y="157"/>
                  </a:lnTo>
                  <a:lnTo>
                    <a:pt x="2190" y="167"/>
                  </a:lnTo>
                  <a:lnTo>
                    <a:pt x="2201" y="177"/>
                  </a:lnTo>
                  <a:lnTo>
                    <a:pt x="2213" y="188"/>
                  </a:lnTo>
                  <a:lnTo>
                    <a:pt x="2222" y="198"/>
                  </a:lnTo>
                  <a:lnTo>
                    <a:pt x="2232" y="205"/>
                  </a:lnTo>
                  <a:lnTo>
                    <a:pt x="2240" y="215"/>
                  </a:lnTo>
                  <a:lnTo>
                    <a:pt x="2245" y="225"/>
                  </a:lnTo>
                  <a:lnTo>
                    <a:pt x="2249" y="232"/>
                  </a:lnTo>
                  <a:lnTo>
                    <a:pt x="2253" y="240"/>
                  </a:lnTo>
                  <a:lnTo>
                    <a:pt x="2255" y="248"/>
                  </a:lnTo>
                  <a:lnTo>
                    <a:pt x="2255" y="255"/>
                  </a:lnTo>
                  <a:lnTo>
                    <a:pt x="2255" y="265"/>
                  </a:lnTo>
                  <a:lnTo>
                    <a:pt x="2253" y="273"/>
                  </a:lnTo>
                  <a:lnTo>
                    <a:pt x="2251" y="280"/>
                  </a:lnTo>
                  <a:lnTo>
                    <a:pt x="2249" y="286"/>
                  </a:lnTo>
                  <a:lnTo>
                    <a:pt x="2245" y="294"/>
                  </a:lnTo>
                  <a:lnTo>
                    <a:pt x="2240" y="299"/>
                  </a:lnTo>
                  <a:lnTo>
                    <a:pt x="2234" y="305"/>
                  </a:lnTo>
                  <a:lnTo>
                    <a:pt x="2228" y="311"/>
                  </a:lnTo>
                  <a:lnTo>
                    <a:pt x="2220" y="317"/>
                  </a:lnTo>
                  <a:lnTo>
                    <a:pt x="2211" y="323"/>
                  </a:lnTo>
                  <a:lnTo>
                    <a:pt x="2201" y="326"/>
                  </a:lnTo>
                  <a:lnTo>
                    <a:pt x="2192" y="330"/>
                  </a:lnTo>
                  <a:lnTo>
                    <a:pt x="2180" y="336"/>
                  </a:lnTo>
                  <a:lnTo>
                    <a:pt x="2167" y="340"/>
                  </a:lnTo>
                  <a:lnTo>
                    <a:pt x="2153" y="344"/>
                  </a:lnTo>
                  <a:lnTo>
                    <a:pt x="2140" y="347"/>
                  </a:lnTo>
                  <a:lnTo>
                    <a:pt x="2107" y="351"/>
                  </a:lnTo>
                  <a:lnTo>
                    <a:pt x="2075" y="355"/>
                  </a:lnTo>
                  <a:lnTo>
                    <a:pt x="2042" y="359"/>
                  </a:lnTo>
                  <a:lnTo>
                    <a:pt x="2009" y="363"/>
                  </a:lnTo>
                  <a:lnTo>
                    <a:pt x="1975" y="367"/>
                  </a:lnTo>
                  <a:lnTo>
                    <a:pt x="1940" y="372"/>
                  </a:lnTo>
                  <a:lnTo>
                    <a:pt x="1904" y="378"/>
                  </a:lnTo>
                  <a:lnTo>
                    <a:pt x="1869" y="384"/>
                  </a:lnTo>
                  <a:lnTo>
                    <a:pt x="1833" y="390"/>
                  </a:lnTo>
                  <a:lnTo>
                    <a:pt x="1796" y="397"/>
                  </a:lnTo>
                  <a:lnTo>
                    <a:pt x="1758" y="403"/>
                  </a:lnTo>
                  <a:lnTo>
                    <a:pt x="1720" y="411"/>
                  </a:lnTo>
                  <a:lnTo>
                    <a:pt x="1681" y="418"/>
                  </a:lnTo>
                  <a:lnTo>
                    <a:pt x="1643" y="426"/>
                  </a:lnTo>
                  <a:lnTo>
                    <a:pt x="1602" y="434"/>
                  </a:lnTo>
                  <a:lnTo>
                    <a:pt x="1562" y="443"/>
                  </a:lnTo>
                  <a:lnTo>
                    <a:pt x="1522" y="453"/>
                  </a:lnTo>
                  <a:lnTo>
                    <a:pt x="1482" y="461"/>
                  </a:lnTo>
                  <a:lnTo>
                    <a:pt x="1439" y="470"/>
                  </a:lnTo>
                  <a:lnTo>
                    <a:pt x="1395" y="482"/>
                  </a:lnTo>
                  <a:lnTo>
                    <a:pt x="1353" y="491"/>
                  </a:lnTo>
                  <a:lnTo>
                    <a:pt x="1309" y="503"/>
                  </a:lnTo>
                  <a:lnTo>
                    <a:pt x="1265" y="514"/>
                  </a:lnTo>
                  <a:lnTo>
                    <a:pt x="1220" y="526"/>
                  </a:lnTo>
                  <a:lnTo>
                    <a:pt x="1174" y="537"/>
                  </a:lnTo>
                  <a:lnTo>
                    <a:pt x="1128" y="549"/>
                  </a:lnTo>
                  <a:lnTo>
                    <a:pt x="1082" y="562"/>
                  </a:lnTo>
                  <a:lnTo>
                    <a:pt x="1034" y="574"/>
                  </a:lnTo>
                  <a:lnTo>
                    <a:pt x="986" y="587"/>
                  </a:lnTo>
                  <a:lnTo>
                    <a:pt x="938" y="601"/>
                  </a:lnTo>
                  <a:lnTo>
                    <a:pt x="890" y="614"/>
                  </a:lnTo>
                  <a:lnTo>
                    <a:pt x="840" y="630"/>
                  </a:lnTo>
                  <a:lnTo>
                    <a:pt x="816" y="635"/>
                  </a:lnTo>
                  <a:lnTo>
                    <a:pt x="792" y="643"/>
                  </a:lnTo>
                  <a:lnTo>
                    <a:pt x="769" y="649"/>
                  </a:lnTo>
                  <a:lnTo>
                    <a:pt x="746" y="655"/>
                  </a:lnTo>
                  <a:lnTo>
                    <a:pt x="725" y="660"/>
                  </a:lnTo>
                  <a:lnTo>
                    <a:pt x="704" y="666"/>
                  </a:lnTo>
                  <a:lnTo>
                    <a:pt x="685" y="672"/>
                  </a:lnTo>
                  <a:lnTo>
                    <a:pt x="664" y="676"/>
                  </a:lnTo>
                  <a:lnTo>
                    <a:pt x="647" y="681"/>
                  </a:lnTo>
                  <a:lnTo>
                    <a:pt x="627" y="685"/>
                  </a:lnTo>
                  <a:lnTo>
                    <a:pt x="610" y="691"/>
                  </a:lnTo>
                  <a:lnTo>
                    <a:pt x="593" y="695"/>
                  </a:lnTo>
                  <a:lnTo>
                    <a:pt x="578" y="699"/>
                  </a:lnTo>
                  <a:lnTo>
                    <a:pt x="562" y="703"/>
                  </a:lnTo>
                  <a:lnTo>
                    <a:pt x="547" y="706"/>
                  </a:lnTo>
                  <a:lnTo>
                    <a:pt x="533" y="708"/>
                  </a:lnTo>
                  <a:lnTo>
                    <a:pt x="520" y="712"/>
                  </a:lnTo>
                  <a:lnTo>
                    <a:pt x="508" y="714"/>
                  </a:lnTo>
                  <a:lnTo>
                    <a:pt x="497" y="718"/>
                  </a:lnTo>
                  <a:lnTo>
                    <a:pt x="485" y="720"/>
                  </a:lnTo>
                  <a:lnTo>
                    <a:pt x="476" y="722"/>
                  </a:lnTo>
                  <a:lnTo>
                    <a:pt x="466" y="724"/>
                  </a:lnTo>
                  <a:lnTo>
                    <a:pt x="457" y="726"/>
                  </a:lnTo>
                  <a:lnTo>
                    <a:pt x="449" y="727"/>
                  </a:lnTo>
                  <a:lnTo>
                    <a:pt x="441" y="729"/>
                  </a:lnTo>
                  <a:lnTo>
                    <a:pt x="436" y="731"/>
                  </a:lnTo>
                  <a:lnTo>
                    <a:pt x="430" y="731"/>
                  </a:lnTo>
                  <a:lnTo>
                    <a:pt x="424" y="731"/>
                  </a:lnTo>
                  <a:lnTo>
                    <a:pt x="420" y="733"/>
                  </a:lnTo>
                  <a:lnTo>
                    <a:pt x="416" y="733"/>
                  </a:lnTo>
                  <a:lnTo>
                    <a:pt x="412" y="733"/>
                  </a:lnTo>
                  <a:lnTo>
                    <a:pt x="411" y="733"/>
                  </a:lnTo>
                  <a:lnTo>
                    <a:pt x="386" y="733"/>
                  </a:lnTo>
                  <a:lnTo>
                    <a:pt x="361" y="733"/>
                  </a:lnTo>
                  <a:lnTo>
                    <a:pt x="334" y="731"/>
                  </a:lnTo>
                  <a:lnTo>
                    <a:pt x="309" y="727"/>
                  </a:lnTo>
                  <a:lnTo>
                    <a:pt x="282" y="724"/>
                  </a:lnTo>
                  <a:lnTo>
                    <a:pt x="255" y="720"/>
                  </a:lnTo>
                  <a:lnTo>
                    <a:pt x="226" y="714"/>
                  </a:lnTo>
                  <a:lnTo>
                    <a:pt x="198" y="708"/>
                  </a:lnTo>
                  <a:lnTo>
                    <a:pt x="173" y="701"/>
                  </a:lnTo>
                  <a:lnTo>
                    <a:pt x="151" y="695"/>
                  </a:lnTo>
                  <a:lnTo>
                    <a:pt x="130" y="687"/>
                  </a:lnTo>
                  <a:lnTo>
                    <a:pt x="111" y="681"/>
                  </a:lnTo>
                  <a:lnTo>
                    <a:pt x="94" y="674"/>
                  </a:lnTo>
                  <a:lnTo>
                    <a:pt x="79" y="668"/>
                  </a:lnTo>
                  <a:lnTo>
                    <a:pt x="63" y="660"/>
                  </a:lnTo>
                  <a:lnTo>
                    <a:pt x="50" y="653"/>
                  </a:lnTo>
                  <a:lnTo>
                    <a:pt x="38" y="645"/>
                  </a:lnTo>
                  <a:lnTo>
                    <a:pt x="29" y="637"/>
                  </a:lnTo>
                  <a:lnTo>
                    <a:pt x="19" y="628"/>
                  </a:lnTo>
                  <a:lnTo>
                    <a:pt x="13" y="620"/>
                  </a:lnTo>
                  <a:lnTo>
                    <a:pt x="8" y="610"/>
                  </a:lnTo>
                  <a:lnTo>
                    <a:pt x="4" y="603"/>
                  </a:lnTo>
                  <a:lnTo>
                    <a:pt x="2" y="593"/>
                  </a:lnTo>
                  <a:lnTo>
                    <a:pt x="0" y="584"/>
                  </a:lnTo>
                  <a:lnTo>
                    <a:pt x="0" y="578"/>
                  </a:lnTo>
                  <a:lnTo>
                    <a:pt x="2" y="574"/>
                  </a:lnTo>
                  <a:lnTo>
                    <a:pt x="4" y="570"/>
                  </a:lnTo>
                  <a:lnTo>
                    <a:pt x="6" y="566"/>
                  </a:lnTo>
                  <a:lnTo>
                    <a:pt x="8" y="562"/>
                  </a:lnTo>
                  <a:lnTo>
                    <a:pt x="9" y="559"/>
                  </a:lnTo>
                  <a:lnTo>
                    <a:pt x="13" y="557"/>
                  </a:lnTo>
                  <a:lnTo>
                    <a:pt x="17" y="553"/>
                  </a:lnTo>
                  <a:lnTo>
                    <a:pt x="23" y="551"/>
                  </a:lnTo>
                  <a:lnTo>
                    <a:pt x="27" y="547"/>
                  </a:lnTo>
                  <a:lnTo>
                    <a:pt x="32" y="545"/>
                  </a:lnTo>
                  <a:lnTo>
                    <a:pt x="40" y="543"/>
                  </a:lnTo>
                  <a:lnTo>
                    <a:pt x="54" y="539"/>
                  </a:lnTo>
                  <a:lnTo>
                    <a:pt x="69" y="537"/>
                  </a:lnTo>
                  <a:lnTo>
                    <a:pt x="134" y="522"/>
                  </a:lnTo>
                  <a:lnTo>
                    <a:pt x="205" y="507"/>
                  </a:lnTo>
                  <a:lnTo>
                    <a:pt x="278" y="490"/>
                  </a:lnTo>
                  <a:lnTo>
                    <a:pt x="353" y="470"/>
                  </a:lnTo>
                  <a:lnTo>
                    <a:pt x="432" y="449"/>
                  </a:lnTo>
                  <a:lnTo>
                    <a:pt x="514" y="426"/>
                  </a:lnTo>
                  <a:lnTo>
                    <a:pt x="599" y="401"/>
                  </a:lnTo>
                  <a:lnTo>
                    <a:pt x="685" y="374"/>
                  </a:lnTo>
                  <a:lnTo>
                    <a:pt x="777" y="346"/>
                  </a:lnTo>
                  <a:lnTo>
                    <a:pt x="869" y="317"/>
                  </a:lnTo>
                  <a:lnTo>
                    <a:pt x="967" y="284"/>
                  </a:lnTo>
                  <a:lnTo>
                    <a:pt x="1067" y="250"/>
                  </a:lnTo>
                  <a:lnTo>
                    <a:pt x="1169" y="213"/>
                  </a:lnTo>
                  <a:lnTo>
                    <a:pt x="1274" y="175"/>
                  </a:lnTo>
                  <a:lnTo>
                    <a:pt x="1384" y="134"/>
                  </a:lnTo>
                  <a:lnTo>
                    <a:pt x="1497" y="92"/>
                  </a:lnTo>
                  <a:lnTo>
                    <a:pt x="1526" y="81"/>
                  </a:lnTo>
                  <a:lnTo>
                    <a:pt x="1554" y="71"/>
                  </a:lnTo>
                  <a:lnTo>
                    <a:pt x="1581" y="62"/>
                  </a:lnTo>
                  <a:lnTo>
                    <a:pt x="1606" y="52"/>
                  </a:lnTo>
                  <a:lnTo>
                    <a:pt x="1629" y="44"/>
                  </a:lnTo>
                  <a:lnTo>
                    <a:pt x="1650" y="37"/>
                  </a:lnTo>
                  <a:lnTo>
                    <a:pt x="1672" y="31"/>
                  </a:lnTo>
                  <a:lnTo>
                    <a:pt x="1689" y="23"/>
                  </a:lnTo>
                  <a:lnTo>
                    <a:pt x="1706" y="19"/>
                  </a:lnTo>
                  <a:lnTo>
                    <a:pt x="1721" y="14"/>
                  </a:lnTo>
                  <a:lnTo>
                    <a:pt x="1735" y="10"/>
                  </a:lnTo>
                  <a:lnTo>
                    <a:pt x="1746" y="6"/>
                  </a:lnTo>
                  <a:lnTo>
                    <a:pt x="1756" y="4"/>
                  </a:lnTo>
                  <a:lnTo>
                    <a:pt x="1766" y="2"/>
                  </a:lnTo>
                  <a:lnTo>
                    <a:pt x="1771" y="0"/>
                  </a:lnTo>
                  <a:lnTo>
                    <a:pt x="177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3124200" y="3372723"/>
              <a:ext cx="629541" cy="447693"/>
            </a:xfrm>
            <a:custGeom>
              <a:avLst/>
              <a:gdLst>
                <a:gd name="T0" fmla="*/ 1267619 w 1998"/>
                <a:gd name="T1" fmla="*/ 4764 h 3065"/>
                <a:gd name="T2" fmla="*/ 1324769 w 1998"/>
                <a:gd name="T3" fmla="*/ 26202 h 3065"/>
                <a:gd name="T4" fmla="*/ 1385888 w 1998"/>
                <a:gd name="T5" fmla="*/ 65903 h 3065"/>
                <a:gd name="T6" fmla="*/ 1451769 w 1998"/>
                <a:gd name="T7" fmla="*/ 123865 h 3065"/>
                <a:gd name="T8" fmla="*/ 1508125 w 1998"/>
                <a:gd name="T9" fmla="*/ 178652 h 3065"/>
                <a:gd name="T10" fmla="*/ 1547813 w 1998"/>
                <a:gd name="T11" fmla="*/ 228675 h 3065"/>
                <a:gd name="T12" fmla="*/ 1573213 w 1998"/>
                <a:gd name="T13" fmla="*/ 278697 h 3065"/>
                <a:gd name="T14" fmla="*/ 1584325 w 1998"/>
                <a:gd name="T15" fmla="*/ 326338 h 3065"/>
                <a:gd name="T16" fmla="*/ 1584325 w 1998"/>
                <a:gd name="T17" fmla="*/ 354922 h 3065"/>
                <a:gd name="T18" fmla="*/ 1576388 w 1998"/>
                <a:gd name="T19" fmla="*/ 382712 h 3065"/>
                <a:gd name="T20" fmla="*/ 1554957 w 1998"/>
                <a:gd name="T21" fmla="*/ 447027 h 3065"/>
                <a:gd name="T22" fmla="*/ 1515269 w 1998"/>
                <a:gd name="T23" fmla="*/ 601859 h 3065"/>
                <a:gd name="T24" fmla="*/ 1483519 w 1998"/>
                <a:gd name="T25" fmla="*/ 774159 h 3065"/>
                <a:gd name="T26" fmla="*/ 1466850 w 1998"/>
                <a:gd name="T27" fmla="*/ 914699 h 3065"/>
                <a:gd name="T28" fmla="*/ 1447007 w 1998"/>
                <a:gd name="T29" fmla="*/ 1037770 h 3065"/>
                <a:gd name="T30" fmla="*/ 1423988 w 1998"/>
                <a:gd name="T31" fmla="*/ 1156871 h 3065"/>
                <a:gd name="T32" fmla="*/ 1398588 w 1998"/>
                <a:gd name="T33" fmla="*/ 1268033 h 3065"/>
                <a:gd name="T34" fmla="*/ 1367632 w 1998"/>
                <a:gd name="T35" fmla="*/ 1374430 h 3065"/>
                <a:gd name="T36" fmla="*/ 1332707 w 1998"/>
                <a:gd name="T37" fmla="*/ 1473681 h 3065"/>
                <a:gd name="T38" fmla="*/ 1296194 w 1998"/>
                <a:gd name="T39" fmla="*/ 1566580 h 3065"/>
                <a:gd name="T40" fmla="*/ 1254919 w 1998"/>
                <a:gd name="T41" fmla="*/ 1653921 h 3065"/>
                <a:gd name="T42" fmla="*/ 1209675 w 1998"/>
                <a:gd name="T43" fmla="*/ 1746820 h 3065"/>
                <a:gd name="T44" fmla="*/ 1157288 w 1998"/>
                <a:gd name="T45" fmla="*/ 1838131 h 3065"/>
                <a:gd name="T46" fmla="*/ 1099344 w 1998"/>
                <a:gd name="T47" fmla="*/ 1921502 h 3065"/>
                <a:gd name="T48" fmla="*/ 1037432 w 1998"/>
                <a:gd name="T49" fmla="*/ 1999315 h 3065"/>
                <a:gd name="T50" fmla="*/ 968375 w 1998"/>
                <a:gd name="T51" fmla="*/ 2070776 h 3065"/>
                <a:gd name="T52" fmla="*/ 837407 w 1998"/>
                <a:gd name="T53" fmla="*/ 2181143 h 3065"/>
                <a:gd name="T54" fmla="*/ 679450 w 1998"/>
                <a:gd name="T55" fmla="*/ 2282776 h 3065"/>
                <a:gd name="T56" fmla="*/ 531813 w 1998"/>
                <a:gd name="T57" fmla="*/ 2353443 h 3065"/>
                <a:gd name="T58" fmla="*/ 377825 w 1998"/>
                <a:gd name="T59" fmla="*/ 2401878 h 3065"/>
                <a:gd name="T60" fmla="*/ 219075 w 1998"/>
                <a:gd name="T61" fmla="*/ 2428080 h 3065"/>
                <a:gd name="T62" fmla="*/ 84931 w 1998"/>
                <a:gd name="T63" fmla="*/ 2433638 h 3065"/>
                <a:gd name="T64" fmla="*/ 46831 w 1998"/>
                <a:gd name="T65" fmla="*/ 2432050 h 3065"/>
                <a:gd name="T66" fmla="*/ 19844 w 1998"/>
                <a:gd name="T67" fmla="*/ 2428080 h 3065"/>
                <a:gd name="T68" fmla="*/ 3175 w 1998"/>
                <a:gd name="T69" fmla="*/ 2420140 h 3065"/>
                <a:gd name="T70" fmla="*/ 0 w 1998"/>
                <a:gd name="T71" fmla="*/ 2408230 h 3065"/>
                <a:gd name="T72" fmla="*/ 10319 w 1998"/>
                <a:gd name="T73" fmla="*/ 2389967 h 3065"/>
                <a:gd name="T74" fmla="*/ 33338 w 1998"/>
                <a:gd name="T75" fmla="*/ 2374087 h 3065"/>
                <a:gd name="T76" fmla="*/ 69850 w 1998"/>
                <a:gd name="T77" fmla="*/ 2359001 h 3065"/>
                <a:gd name="T78" fmla="*/ 152400 w 1998"/>
                <a:gd name="T79" fmla="*/ 2330417 h 3065"/>
                <a:gd name="T80" fmla="*/ 325438 w 1998"/>
                <a:gd name="T81" fmla="*/ 2247840 h 3065"/>
                <a:gd name="T82" fmla="*/ 479425 w 1998"/>
                <a:gd name="T83" fmla="*/ 2151765 h 3065"/>
                <a:gd name="T84" fmla="*/ 615156 w 1998"/>
                <a:gd name="T85" fmla="*/ 2042191 h 3065"/>
                <a:gd name="T86" fmla="*/ 738981 w 1998"/>
                <a:gd name="T87" fmla="*/ 1909592 h 3065"/>
                <a:gd name="T88" fmla="*/ 862013 w 1998"/>
                <a:gd name="T89" fmla="*/ 1743644 h 3065"/>
                <a:gd name="T90" fmla="*/ 966788 w 1998"/>
                <a:gd name="T91" fmla="*/ 1564992 h 3065"/>
                <a:gd name="T92" fmla="*/ 1052513 w 1998"/>
                <a:gd name="T93" fmla="*/ 1372842 h 3065"/>
                <a:gd name="T94" fmla="*/ 1115219 w 1998"/>
                <a:gd name="T95" fmla="*/ 1178310 h 3065"/>
                <a:gd name="T96" fmla="*/ 1153319 w 1998"/>
                <a:gd name="T97" fmla="*/ 990923 h 3065"/>
                <a:gd name="T98" fmla="*/ 1178719 w 1998"/>
                <a:gd name="T99" fmla="*/ 782099 h 3065"/>
                <a:gd name="T100" fmla="*/ 1192213 w 1998"/>
                <a:gd name="T101" fmla="*/ 553424 h 3065"/>
                <a:gd name="T102" fmla="*/ 1195388 w 1998"/>
                <a:gd name="T103" fmla="*/ 344600 h 3065"/>
                <a:gd name="T104" fmla="*/ 1189832 w 1998"/>
                <a:gd name="T105" fmla="*/ 245349 h 3065"/>
                <a:gd name="T106" fmla="*/ 1168400 w 1998"/>
                <a:gd name="T107" fmla="*/ 160390 h 3065"/>
                <a:gd name="T108" fmla="*/ 1146969 w 1998"/>
                <a:gd name="T109" fmla="*/ 100839 h 3065"/>
                <a:gd name="T110" fmla="*/ 1142207 w 1998"/>
                <a:gd name="T111" fmla="*/ 59551 h 3065"/>
                <a:gd name="T112" fmla="*/ 1151732 w 1998"/>
                <a:gd name="T113" fmla="*/ 30966 h 3065"/>
                <a:gd name="T114" fmla="*/ 1169988 w 1998"/>
                <a:gd name="T115" fmla="*/ 12704 h 3065"/>
                <a:gd name="T116" fmla="*/ 1198563 w 1998"/>
                <a:gd name="T117" fmla="*/ 1588 h 3065"/>
                <a:gd name="T118" fmla="*/ 1226344 w 1998"/>
                <a:gd name="T119" fmla="*/ 0 h 306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998" h="3065">
                  <a:moveTo>
                    <a:pt x="1545" y="0"/>
                  </a:moveTo>
                  <a:lnTo>
                    <a:pt x="1562" y="0"/>
                  </a:lnTo>
                  <a:lnTo>
                    <a:pt x="1579" y="2"/>
                  </a:lnTo>
                  <a:lnTo>
                    <a:pt x="1597" y="6"/>
                  </a:lnTo>
                  <a:lnTo>
                    <a:pt x="1614" y="12"/>
                  </a:lnTo>
                  <a:lnTo>
                    <a:pt x="1633" y="17"/>
                  </a:lnTo>
                  <a:lnTo>
                    <a:pt x="1650" y="25"/>
                  </a:lnTo>
                  <a:lnTo>
                    <a:pt x="1669" y="33"/>
                  </a:lnTo>
                  <a:lnTo>
                    <a:pt x="1689" y="44"/>
                  </a:lnTo>
                  <a:lnTo>
                    <a:pt x="1708" y="56"/>
                  </a:lnTo>
                  <a:lnTo>
                    <a:pt x="1727" y="69"/>
                  </a:lnTo>
                  <a:lnTo>
                    <a:pt x="1746" y="83"/>
                  </a:lnTo>
                  <a:lnTo>
                    <a:pt x="1767" y="98"/>
                  </a:lnTo>
                  <a:lnTo>
                    <a:pt x="1787" y="117"/>
                  </a:lnTo>
                  <a:lnTo>
                    <a:pt x="1808" y="135"/>
                  </a:lnTo>
                  <a:lnTo>
                    <a:pt x="1829" y="156"/>
                  </a:lnTo>
                  <a:lnTo>
                    <a:pt x="1850" y="177"/>
                  </a:lnTo>
                  <a:lnTo>
                    <a:pt x="1867" y="192"/>
                  </a:lnTo>
                  <a:lnTo>
                    <a:pt x="1884" y="209"/>
                  </a:lnTo>
                  <a:lnTo>
                    <a:pt x="1900" y="225"/>
                  </a:lnTo>
                  <a:lnTo>
                    <a:pt x="1915" y="240"/>
                  </a:lnTo>
                  <a:lnTo>
                    <a:pt x="1927" y="257"/>
                  </a:lnTo>
                  <a:lnTo>
                    <a:pt x="1940" y="273"/>
                  </a:lnTo>
                  <a:lnTo>
                    <a:pt x="1950" y="288"/>
                  </a:lnTo>
                  <a:lnTo>
                    <a:pt x="1959" y="303"/>
                  </a:lnTo>
                  <a:lnTo>
                    <a:pt x="1969" y="319"/>
                  </a:lnTo>
                  <a:lnTo>
                    <a:pt x="1977" y="334"/>
                  </a:lnTo>
                  <a:lnTo>
                    <a:pt x="1982" y="351"/>
                  </a:lnTo>
                  <a:lnTo>
                    <a:pt x="1988" y="365"/>
                  </a:lnTo>
                  <a:lnTo>
                    <a:pt x="1992" y="380"/>
                  </a:lnTo>
                  <a:lnTo>
                    <a:pt x="1996" y="396"/>
                  </a:lnTo>
                  <a:lnTo>
                    <a:pt x="1996" y="411"/>
                  </a:lnTo>
                  <a:lnTo>
                    <a:pt x="1998" y="426"/>
                  </a:lnTo>
                  <a:lnTo>
                    <a:pt x="1998" y="432"/>
                  </a:lnTo>
                  <a:lnTo>
                    <a:pt x="1996" y="440"/>
                  </a:lnTo>
                  <a:lnTo>
                    <a:pt x="1996" y="447"/>
                  </a:lnTo>
                  <a:lnTo>
                    <a:pt x="1994" y="455"/>
                  </a:lnTo>
                  <a:lnTo>
                    <a:pt x="1992" y="463"/>
                  </a:lnTo>
                  <a:lnTo>
                    <a:pt x="1990" y="472"/>
                  </a:lnTo>
                  <a:lnTo>
                    <a:pt x="1986" y="482"/>
                  </a:lnTo>
                  <a:lnTo>
                    <a:pt x="1984" y="493"/>
                  </a:lnTo>
                  <a:lnTo>
                    <a:pt x="1977" y="515"/>
                  </a:lnTo>
                  <a:lnTo>
                    <a:pt x="1969" y="538"/>
                  </a:lnTo>
                  <a:lnTo>
                    <a:pt x="1959" y="563"/>
                  </a:lnTo>
                  <a:lnTo>
                    <a:pt x="1948" y="589"/>
                  </a:lnTo>
                  <a:lnTo>
                    <a:pt x="1934" y="645"/>
                  </a:lnTo>
                  <a:lnTo>
                    <a:pt x="1923" y="703"/>
                  </a:lnTo>
                  <a:lnTo>
                    <a:pt x="1909" y="758"/>
                  </a:lnTo>
                  <a:lnTo>
                    <a:pt x="1898" y="814"/>
                  </a:lnTo>
                  <a:lnTo>
                    <a:pt x="1888" y="868"/>
                  </a:lnTo>
                  <a:lnTo>
                    <a:pt x="1879" y="923"/>
                  </a:lnTo>
                  <a:lnTo>
                    <a:pt x="1869" y="975"/>
                  </a:lnTo>
                  <a:lnTo>
                    <a:pt x="1863" y="1029"/>
                  </a:lnTo>
                  <a:lnTo>
                    <a:pt x="1858" y="1069"/>
                  </a:lnTo>
                  <a:lnTo>
                    <a:pt x="1854" y="1110"/>
                  </a:lnTo>
                  <a:lnTo>
                    <a:pt x="1848" y="1152"/>
                  </a:lnTo>
                  <a:lnTo>
                    <a:pt x="1842" y="1190"/>
                  </a:lnTo>
                  <a:lnTo>
                    <a:pt x="1836" y="1230"/>
                  </a:lnTo>
                  <a:lnTo>
                    <a:pt x="1831" y="1269"/>
                  </a:lnTo>
                  <a:lnTo>
                    <a:pt x="1823" y="1307"/>
                  </a:lnTo>
                  <a:lnTo>
                    <a:pt x="1817" y="1346"/>
                  </a:lnTo>
                  <a:lnTo>
                    <a:pt x="1810" y="1384"/>
                  </a:lnTo>
                  <a:lnTo>
                    <a:pt x="1802" y="1420"/>
                  </a:lnTo>
                  <a:lnTo>
                    <a:pt x="1794" y="1457"/>
                  </a:lnTo>
                  <a:lnTo>
                    <a:pt x="1787" y="1493"/>
                  </a:lnTo>
                  <a:lnTo>
                    <a:pt x="1779" y="1528"/>
                  </a:lnTo>
                  <a:lnTo>
                    <a:pt x="1769" y="1562"/>
                  </a:lnTo>
                  <a:lnTo>
                    <a:pt x="1762" y="1597"/>
                  </a:lnTo>
                  <a:lnTo>
                    <a:pt x="1752" y="1632"/>
                  </a:lnTo>
                  <a:lnTo>
                    <a:pt x="1742" y="1664"/>
                  </a:lnTo>
                  <a:lnTo>
                    <a:pt x="1733" y="1699"/>
                  </a:lnTo>
                  <a:lnTo>
                    <a:pt x="1723" y="1731"/>
                  </a:lnTo>
                  <a:lnTo>
                    <a:pt x="1712" y="1762"/>
                  </a:lnTo>
                  <a:lnTo>
                    <a:pt x="1702" y="1795"/>
                  </a:lnTo>
                  <a:lnTo>
                    <a:pt x="1691" y="1825"/>
                  </a:lnTo>
                  <a:lnTo>
                    <a:pt x="1679" y="1856"/>
                  </a:lnTo>
                  <a:lnTo>
                    <a:pt x="1669" y="1885"/>
                  </a:lnTo>
                  <a:lnTo>
                    <a:pt x="1656" y="1916"/>
                  </a:lnTo>
                  <a:lnTo>
                    <a:pt x="1645" y="1944"/>
                  </a:lnTo>
                  <a:lnTo>
                    <a:pt x="1633" y="1973"/>
                  </a:lnTo>
                  <a:lnTo>
                    <a:pt x="1621" y="2002"/>
                  </a:lnTo>
                  <a:lnTo>
                    <a:pt x="1608" y="2029"/>
                  </a:lnTo>
                  <a:lnTo>
                    <a:pt x="1595" y="2056"/>
                  </a:lnTo>
                  <a:lnTo>
                    <a:pt x="1581" y="2083"/>
                  </a:lnTo>
                  <a:lnTo>
                    <a:pt x="1568" y="2109"/>
                  </a:lnTo>
                  <a:lnTo>
                    <a:pt x="1554" y="2140"/>
                  </a:lnTo>
                  <a:lnTo>
                    <a:pt x="1539" y="2171"/>
                  </a:lnTo>
                  <a:lnTo>
                    <a:pt x="1524" y="2200"/>
                  </a:lnTo>
                  <a:lnTo>
                    <a:pt x="1508" y="2230"/>
                  </a:lnTo>
                  <a:lnTo>
                    <a:pt x="1491" y="2259"/>
                  </a:lnTo>
                  <a:lnTo>
                    <a:pt x="1476" y="2286"/>
                  </a:lnTo>
                  <a:lnTo>
                    <a:pt x="1458" y="2315"/>
                  </a:lnTo>
                  <a:lnTo>
                    <a:pt x="1441" y="2342"/>
                  </a:lnTo>
                  <a:lnTo>
                    <a:pt x="1422" y="2369"/>
                  </a:lnTo>
                  <a:lnTo>
                    <a:pt x="1405" y="2395"/>
                  </a:lnTo>
                  <a:lnTo>
                    <a:pt x="1385" y="2420"/>
                  </a:lnTo>
                  <a:lnTo>
                    <a:pt x="1366" y="2445"/>
                  </a:lnTo>
                  <a:lnTo>
                    <a:pt x="1347" y="2470"/>
                  </a:lnTo>
                  <a:lnTo>
                    <a:pt x="1326" y="2495"/>
                  </a:lnTo>
                  <a:lnTo>
                    <a:pt x="1307" y="2518"/>
                  </a:lnTo>
                  <a:lnTo>
                    <a:pt x="1286" y="2541"/>
                  </a:lnTo>
                  <a:lnTo>
                    <a:pt x="1265" y="2564"/>
                  </a:lnTo>
                  <a:lnTo>
                    <a:pt x="1241" y="2587"/>
                  </a:lnTo>
                  <a:lnTo>
                    <a:pt x="1220" y="2608"/>
                  </a:lnTo>
                  <a:lnTo>
                    <a:pt x="1197" y="2630"/>
                  </a:lnTo>
                  <a:lnTo>
                    <a:pt x="1151" y="2670"/>
                  </a:lnTo>
                  <a:lnTo>
                    <a:pt x="1105" y="2710"/>
                  </a:lnTo>
                  <a:lnTo>
                    <a:pt x="1055" y="2747"/>
                  </a:lnTo>
                  <a:lnTo>
                    <a:pt x="1005" y="2783"/>
                  </a:lnTo>
                  <a:lnTo>
                    <a:pt x="954" y="2816"/>
                  </a:lnTo>
                  <a:lnTo>
                    <a:pt x="900" y="2848"/>
                  </a:lnTo>
                  <a:lnTo>
                    <a:pt x="856" y="2875"/>
                  </a:lnTo>
                  <a:lnTo>
                    <a:pt x="810" y="2900"/>
                  </a:lnTo>
                  <a:lnTo>
                    <a:pt x="764" y="2923"/>
                  </a:lnTo>
                  <a:lnTo>
                    <a:pt x="718" y="2944"/>
                  </a:lnTo>
                  <a:lnTo>
                    <a:pt x="670" y="2964"/>
                  </a:lnTo>
                  <a:lnTo>
                    <a:pt x="622" y="2981"/>
                  </a:lnTo>
                  <a:lnTo>
                    <a:pt x="574" y="2998"/>
                  </a:lnTo>
                  <a:lnTo>
                    <a:pt x="526" y="3012"/>
                  </a:lnTo>
                  <a:lnTo>
                    <a:pt x="476" y="3025"/>
                  </a:lnTo>
                  <a:lnTo>
                    <a:pt x="428" y="3035"/>
                  </a:lnTo>
                  <a:lnTo>
                    <a:pt x="378" y="3044"/>
                  </a:lnTo>
                  <a:lnTo>
                    <a:pt x="326" y="3052"/>
                  </a:lnTo>
                  <a:lnTo>
                    <a:pt x="276" y="3058"/>
                  </a:lnTo>
                  <a:lnTo>
                    <a:pt x="224" y="3061"/>
                  </a:lnTo>
                  <a:lnTo>
                    <a:pt x="174" y="3063"/>
                  </a:lnTo>
                  <a:lnTo>
                    <a:pt x="123" y="3065"/>
                  </a:lnTo>
                  <a:lnTo>
                    <a:pt x="107" y="3065"/>
                  </a:lnTo>
                  <a:lnTo>
                    <a:pt x="94" y="3065"/>
                  </a:lnTo>
                  <a:lnTo>
                    <a:pt x="80" y="3063"/>
                  </a:lnTo>
                  <a:lnTo>
                    <a:pt x="69" y="3063"/>
                  </a:lnTo>
                  <a:lnTo>
                    <a:pt x="59" y="3063"/>
                  </a:lnTo>
                  <a:lnTo>
                    <a:pt x="48" y="3061"/>
                  </a:lnTo>
                  <a:lnTo>
                    <a:pt x="40" y="3060"/>
                  </a:lnTo>
                  <a:lnTo>
                    <a:pt x="30" y="3060"/>
                  </a:lnTo>
                  <a:lnTo>
                    <a:pt x="25" y="3058"/>
                  </a:lnTo>
                  <a:lnTo>
                    <a:pt x="17" y="3056"/>
                  </a:lnTo>
                  <a:lnTo>
                    <a:pt x="11" y="3054"/>
                  </a:lnTo>
                  <a:lnTo>
                    <a:pt x="7" y="3050"/>
                  </a:lnTo>
                  <a:lnTo>
                    <a:pt x="4" y="3048"/>
                  </a:lnTo>
                  <a:lnTo>
                    <a:pt x="2" y="3046"/>
                  </a:lnTo>
                  <a:lnTo>
                    <a:pt x="0" y="3042"/>
                  </a:lnTo>
                  <a:lnTo>
                    <a:pt x="0" y="3038"/>
                  </a:lnTo>
                  <a:lnTo>
                    <a:pt x="0" y="3033"/>
                  </a:lnTo>
                  <a:lnTo>
                    <a:pt x="2" y="3027"/>
                  </a:lnTo>
                  <a:lnTo>
                    <a:pt x="4" y="3021"/>
                  </a:lnTo>
                  <a:lnTo>
                    <a:pt x="7" y="3015"/>
                  </a:lnTo>
                  <a:lnTo>
                    <a:pt x="13" y="3010"/>
                  </a:lnTo>
                  <a:lnTo>
                    <a:pt x="19" y="3004"/>
                  </a:lnTo>
                  <a:lnTo>
                    <a:pt x="25" y="3000"/>
                  </a:lnTo>
                  <a:lnTo>
                    <a:pt x="32" y="2994"/>
                  </a:lnTo>
                  <a:lnTo>
                    <a:pt x="42" y="2990"/>
                  </a:lnTo>
                  <a:lnTo>
                    <a:pt x="52" y="2985"/>
                  </a:lnTo>
                  <a:lnTo>
                    <a:pt x="63" y="2981"/>
                  </a:lnTo>
                  <a:lnTo>
                    <a:pt x="75" y="2975"/>
                  </a:lnTo>
                  <a:lnTo>
                    <a:pt x="88" y="2971"/>
                  </a:lnTo>
                  <a:lnTo>
                    <a:pt x="101" y="2967"/>
                  </a:lnTo>
                  <a:lnTo>
                    <a:pt x="119" y="2964"/>
                  </a:lnTo>
                  <a:lnTo>
                    <a:pt x="134" y="2960"/>
                  </a:lnTo>
                  <a:lnTo>
                    <a:pt x="192" y="2935"/>
                  </a:lnTo>
                  <a:lnTo>
                    <a:pt x="249" y="2910"/>
                  </a:lnTo>
                  <a:lnTo>
                    <a:pt x="303" y="2885"/>
                  </a:lnTo>
                  <a:lnTo>
                    <a:pt x="357" y="2858"/>
                  </a:lnTo>
                  <a:lnTo>
                    <a:pt x="410" y="2831"/>
                  </a:lnTo>
                  <a:lnTo>
                    <a:pt x="460" y="2802"/>
                  </a:lnTo>
                  <a:lnTo>
                    <a:pt x="510" y="2772"/>
                  </a:lnTo>
                  <a:lnTo>
                    <a:pt x="558" y="2743"/>
                  </a:lnTo>
                  <a:lnTo>
                    <a:pt x="604" y="2710"/>
                  </a:lnTo>
                  <a:lnTo>
                    <a:pt x="648" y="2678"/>
                  </a:lnTo>
                  <a:lnTo>
                    <a:pt x="693" y="2643"/>
                  </a:lnTo>
                  <a:lnTo>
                    <a:pt x="735" y="2608"/>
                  </a:lnTo>
                  <a:lnTo>
                    <a:pt x="775" y="2572"/>
                  </a:lnTo>
                  <a:lnTo>
                    <a:pt x="815" y="2536"/>
                  </a:lnTo>
                  <a:lnTo>
                    <a:pt x="852" y="2495"/>
                  </a:lnTo>
                  <a:lnTo>
                    <a:pt x="888" y="2455"/>
                  </a:lnTo>
                  <a:lnTo>
                    <a:pt x="931" y="2405"/>
                  </a:lnTo>
                  <a:lnTo>
                    <a:pt x="973" y="2355"/>
                  </a:lnTo>
                  <a:lnTo>
                    <a:pt x="1011" y="2303"/>
                  </a:lnTo>
                  <a:lnTo>
                    <a:pt x="1050" y="2250"/>
                  </a:lnTo>
                  <a:lnTo>
                    <a:pt x="1086" y="2196"/>
                  </a:lnTo>
                  <a:lnTo>
                    <a:pt x="1122" y="2140"/>
                  </a:lnTo>
                  <a:lnTo>
                    <a:pt x="1155" y="2085"/>
                  </a:lnTo>
                  <a:lnTo>
                    <a:pt x="1188" y="2029"/>
                  </a:lnTo>
                  <a:lnTo>
                    <a:pt x="1218" y="1971"/>
                  </a:lnTo>
                  <a:lnTo>
                    <a:pt x="1247" y="1912"/>
                  </a:lnTo>
                  <a:lnTo>
                    <a:pt x="1276" y="1852"/>
                  </a:lnTo>
                  <a:lnTo>
                    <a:pt x="1301" y="1791"/>
                  </a:lnTo>
                  <a:lnTo>
                    <a:pt x="1326" y="1729"/>
                  </a:lnTo>
                  <a:lnTo>
                    <a:pt x="1349" y="1668"/>
                  </a:lnTo>
                  <a:lnTo>
                    <a:pt x="1370" y="1603"/>
                  </a:lnTo>
                  <a:lnTo>
                    <a:pt x="1391" y="1539"/>
                  </a:lnTo>
                  <a:lnTo>
                    <a:pt x="1405" y="1484"/>
                  </a:lnTo>
                  <a:lnTo>
                    <a:pt x="1418" y="1428"/>
                  </a:lnTo>
                  <a:lnTo>
                    <a:pt x="1431" y="1369"/>
                  </a:lnTo>
                  <a:lnTo>
                    <a:pt x="1441" y="1309"/>
                  </a:lnTo>
                  <a:lnTo>
                    <a:pt x="1453" y="1248"/>
                  </a:lnTo>
                  <a:lnTo>
                    <a:pt x="1462" y="1184"/>
                  </a:lnTo>
                  <a:lnTo>
                    <a:pt x="1470" y="1119"/>
                  </a:lnTo>
                  <a:lnTo>
                    <a:pt x="1478" y="1054"/>
                  </a:lnTo>
                  <a:lnTo>
                    <a:pt x="1485" y="985"/>
                  </a:lnTo>
                  <a:lnTo>
                    <a:pt x="1491" y="916"/>
                  </a:lnTo>
                  <a:lnTo>
                    <a:pt x="1497" y="845"/>
                  </a:lnTo>
                  <a:lnTo>
                    <a:pt x="1501" y="772"/>
                  </a:lnTo>
                  <a:lnTo>
                    <a:pt x="1502" y="697"/>
                  </a:lnTo>
                  <a:lnTo>
                    <a:pt x="1506" y="622"/>
                  </a:lnTo>
                  <a:lnTo>
                    <a:pt x="1506" y="543"/>
                  </a:lnTo>
                  <a:lnTo>
                    <a:pt x="1508" y="465"/>
                  </a:lnTo>
                  <a:lnTo>
                    <a:pt x="1506" y="434"/>
                  </a:lnTo>
                  <a:lnTo>
                    <a:pt x="1506" y="401"/>
                  </a:lnTo>
                  <a:lnTo>
                    <a:pt x="1504" y="371"/>
                  </a:lnTo>
                  <a:lnTo>
                    <a:pt x="1502" y="340"/>
                  </a:lnTo>
                  <a:lnTo>
                    <a:pt x="1499" y="309"/>
                  </a:lnTo>
                  <a:lnTo>
                    <a:pt x="1495" y="278"/>
                  </a:lnTo>
                  <a:lnTo>
                    <a:pt x="1489" y="250"/>
                  </a:lnTo>
                  <a:lnTo>
                    <a:pt x="1483" y="223"/>
                  </a:lnTo>
                  <a:lnTo>
                    <a:pt x="1472" y="202"/>
                  </a:lnTo>
                  <a:lnTo>
                    <a:pt x="1464" y="181"/>
                  </a:lnTo>
                  <a:lnTo>
                    <a:pt x="1456" y="161"/>
                  </a:lnTo>
                  <a:lnTo>
                    <a:pt x="1451" y="144"/>
                  </a:lnTo>
                  <a:lnTo>
                    <a:pt x="1445" y="127"/>
                  </a:lnTo>
                  <a:lnTo>
                    <a:pt x="1443" y="111"/>
                  </a:lnTo>
                  <a:lnTo>
                    <a:pt x="1441" y="98"/>
                  </a:lnTo>
                  <a:lnTo>
                    <a:pt x="1439" y="85"/>
                  </a:lnTo>
                  <a:lnTo>
                    <a:pt x="1439" y="75"/>
                  </a:lnTo>
                  <a:lnTo>
                    <a:pt x="1441" y="65"/>
                  </a:lnTo>
                  <a:lnTo>
                    <a:pt x="1443" y="56"/>
                  </a:lnTo>
                  <a:lnTo>
                    <a:pt x="1447" y="46"/>
                  </a:lnTo>
                  <a:lnTo>
                    <a:pt x="1451" y="39"/>
                  </a:lnTo>
                  <a:lnTo>
                    <a:pt x="1455" y="33"/>
                  </a:lnTo>
                  <a:lnTo>
                    <a:pt x="1460" y="27"/>
                  </a:lnTo>
                  <a:lnTo>
                    <a:pt x="1466" y="21"/>
                  </a:lnTo>
                  <a:lnTo>
                    <a:pt x="1474" y="16"/>
                  </a:lnTo>
                  <a:lnTo>
                    <a:pt x="1481" y="12"/>
                  </a:lnTo>
                  <a:lnTo>
                    <a:pt x="1489" y="8"/>
                  </a:lnTo>
                  <a:lnTo>
                    <a:pt x="1499" y="6"/>
                  </a:lnTo>
                  <a:lnTo>
                    <a:pt x="1510" y="2"/>
                  </a:lnTo>
                  <a:lnTo>
                    <a:pt x="1520" y="2"/>
                  </a:lnTo>
                  <a:lnTo>
                    <a:pt x="1531" y="0"/>
                  </a:lnTo>
                  <a:lnTo>
                    <a:pt x="154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auto">
            <a:xfrm>
              <a:off x="3286154" y="3551450"/>
              <a:ext cx="996930" cy="318321"/>
            </a:xfrm>
            <a:custGeom>
              <a:avLst/>
              <a:gdLst>
                <a:gd name="T0" fmla="*/ 144508 w 3163"/>
                <a:gd name="T1" fmla="*/ 1588 h 2180"/>
                <a:gd name="T2" fmla="*/ 185796 w 3163"/>
                <a:gd name="T3" fmla="*/ 10319 h 2180"/>
                <a:gd name="T4" fmla="*/ 227084 w 3163"/>
                <a:gd name="T5" fmla="*/ 26988 h 2180"/>
                <a:gd name="T6" fmla="*/ 268372 w 3163"/>
                <a:gd name="T7" fmla="*/ 50006 h 2180"/>
                <a:gd name="T8" fmla="*/ 300132 w 3163"/>
                <a:gd name="T9" fmla="*/ 73025 h 2180"/>
                <a:gd name="T10" fmla="*/ 335068 w 3163"/>
                <a:gd name="T11" fmla="*/ 101600 h 2180"/>
                <a:gd name="T12" fmla="*/ 373180 w 3163"/>
                <a:gd name="T13" fmla="*/ 136525 h 2180"/>
                <a:gd name="T14" fmla="*/ 416056 w 3163"/>
                <a:gd name="T15" fmla="*/ 177800 h 2180"/>
                <a:gd name="T16" fmla="*/ 462109 w 3163"/>
                <a:gd name="T17" fmla="*/ 227013 h 2180"/>
                <a:gd name="T18" fmla="*/ 512131 w 3163"/>
                <a:gd name="T19" fmla="*/ 283369 h 2180"/>
                <a:gd name="T20" fmla="*/ 565329 w 3163"/>
                <a:gd name="T21" fmla="*/ 346869 h 2180"/>
                <a:gd name="T22" fmla="*/ 623291 w 3163"/>
                <a:gd name="T23" fmla="*/ 417513 h 2180"/>
                <a:gd name="T24" fmla="*/ 743979 w 3163"/>
                <a:gd name="T25" fmla="*/ 554038 h 2180"/>
                <a:gd name="T26" fmla="*/ 888487 w 3163"/>
                <a:gd name="T27" fmla="*/ 696119 h 2180"/>
                <a:gd name="T28" fmla="*/ 1034583 w 3163"/>
                <a:gd name="T29" fmla="*/ 817563 h 2180"/>
                <a:gd name="T30" fmla="*/ 1181473 w 3163"/>
                <a:gd name="T31" fmla="*/ 923131 h 2180"/>
                <a:gd name="T32" fmla="*/ 1370446 w 3163"/>
                <a:gd name="T33" fmla="*/ 1049338 h 2180"/>
                <a:gd name="T34" fmla="*/ 1624526 w 3163"/>
                <a:gd name="T35" fmla="*/ 1177131 h 2180"/>
                <a:gd name="T36" fmla="*/ 1941332 w 3163"/>
                <a:gd name="T37" fmla="*/ 1296194 h 2180"/>
                <a:gd name="T38" fmla="*/ 2314513 w 3163"/>
                <a:gd name="T39" fmla="*/ 1407319 h 2180"/>
                <a:gd name="T40" fmla="*/ 2450287 w 3163"/>
                <a:gd name="T41" fmla="*/ 1443831 h 2180"/>
                <a:gd name="T42" fmla="*/ 2482841 w 3163"/>
                <a:gd name="T43" fmla="*/ 1457325 h 2180"/>
                <a:gd name="T44" fmla="*/ 2502691 w 3163"/>
                <a:gd name="T45" fmla="*/ 1475581 h 2180"/>
                <a:gd name="T46" fmla="*/ 2511425 w 3163"/>
                <a:gd name="T47" fmla="*/ 1495425 h 2180"/>
                <a:gd name="T48" fmla="*/ 2508249 w 3163"/>
                <a:gd name="T49" fmla="*/ 1515269 h 2180"/>
                <a:gd name="T50" fmla="*/ 2494751 w 3163"/>
                <a:gd name="T51" fmla="*/ 1533525 h 2180"/>
                <a:gd name="T52" fmla="*/ 2470137 w 3163"/>
                <a:gd name="T53" fmla="*/ 1550988 h 2180"/>
                <a:gd name="T54" fmla="*/ 2433613 w 3163"/>
                <a:gd name="T55" fmla="*/ 1570038 h 2180"/>
                <a:gd name="T56" fmla="*/ 2257345 w 3163"/>
                <a:gd name="T57" fmla="*/ 1627981 h 2180"/>
                <a:gd name="T58" fmla="*/ 2052492 w 3163"/>
                <a:gd name="T59" fmla="*/ 1681956 h 2180"/>
                <a:gd name="T60" fmla="*/ 1866696 w 3163"/>
                <a:gd name="T61" fmla="*/ 1715294 h 2180"/>
                <a:gd name="T62" fmla="*/ 1702338 w 3163"/>
                <a:gd name="T63" fmla="*/ 1730375 h 2180"/>
                <a:gd name="T64" fmla="*/ 1607852 w 3163"/>
                <a:gd name="T65" fmla="*/ 1727200 h 2180"/>
                <a:gd name="T66" fmla="*/ 1539568 w 3163"/>
                <a:gd name="T67" fmla="*/ 1715294 h 2180"/>
                <a:gd name="T68" fmla="*/ 1473666 w 3163"/>
                <a:gd name="T69" fmla="*/ 1693863 h 2180"/>
                <a:gd name="T70" fmla="*/ 1415704 w 3163"/>
                <a:gd name="T71" fmla="*/ 1662113 h 2180"/>
                <a:gd name="T72" fmla="*/ 1362506 w 3163"/>
                <a:gd name="T73" fmla="*/ 1622425 h 2180"/>
                <a:gd name="T74" fmla="*/ 1292634 w 3163"/>
                <a:gd name="T75" fmla="*/ 1553369 h 2180"/>
                <a:gd name="T76" fmla="*/ 1200529 w 3163"/>
                <a:gd name="T77" fmla="*/ 1456531 h 2180"/>
                <a:gd name="T78" fmla="*/ 1086987 w 3163"/>
                <a:gd name="T79" fmla="*/ 1327944 h 2180"/>
                <a:gd name="T80" fmla="*/ 952801 w 3163"/>
                <a:gd name="T81" fmla="*/ 1166813 h 2180"/>
                <a:gd name="T82" fmla="*/ 798765 w 3163"/>
                <a:gd name="T83" fmla="*/ 974725 h 2180"/>
                <a:gd name="T84" fmla="*/ 623291 w 3163"/>
                <a:gd name="T85" fmla="*/ 750888 h 2180"/>
                <a:gd name="T86" fmla="*/ 426379 w 3163"/>
                <a:gd name="T87" fmla="*/ 494506 h 2180"/>
                <a:gd name="T88" fmla="*/ 327922 w 3163"/>
                <a:gd name="T89" fmla="*/ 371475 h 2180"/>
                <a:gd name="T90" fmla="*/ 263608 w 3163"/>
                <a:gd name="T91" fmla="*/ 305594 h 2180"/>
                <a:gd name="T92" fmla="*/ 198500 w 3163"/>
                <a:gd name="T93" fmla="*/ 248444 h 2180"/>
                <a:gd name="T94" fmla="*/ 129422 w 3163"/>
                <a:gd name="T95" fmla="*/ 197644 h 2180"/>
                <a:gd name="T96" fmla="*/ 74636 w 3163"/>
                <a:gd name="T97" fmla="*/ 165894 h 2180"/>
                <a:gd name="T98" fmla="*/ 36524 w 3163"/>
                <a:gd name="T99" fmla="*/ 138113 h 2180"/>
                <a:gd name="T100" fmla="*/ 11910 w 3163"/>
                <a:gd name="T101" fmla="*/ 107950 h 2180"/>
                <a:gd name="T102" fmla="*/ 1588 w 3163"/>
                <a:gd name="T103" fmla="*/ 76200 h 2180"/>
                <a:gd name="T104" fmla="*/ 4764 w 3163"/>
                <a:gd name="T105" fmla="*/ 43656 h 2180"/>
                <a:gd name="T106" fmla="*/ 23026 w 3163"/>
                <a:gd name="T107" fmla="*/ 21431 h 2180"/>
                <a:gd name="T108" fmla="*/ 53198 w 3163"/>
                <a:gd name="T109" fmla="*/ 5556 h 2180"/>
                <a:gd name="T110" fmla="*/ 99250 w 3163"/>
                <a:gd name="T111" fmla="*/ 0 h 218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163" h="2180">
                  <a:moveTo>
                    <a:pt x="142" y="0"/>
                  </a:moveTo>
                  <a:lnTo>
                    <a:pt x="156" y="0"/>
                  </a:lnTo>
                  <a:lnTo>
                    <a:pt x="169" y="2"/>
                  </a:lnTo>
                  <a:lnTo>
                    <a:pt x="182" y="2"/>
                  </a:lnTo>
                  <a:lnTo>
                    <a:pt x="196" y="4"/>
                  </a:lnTo>
                  <a:lnTo>
                    <a:pt x="209" y="7"/>
                  </a:lnTo>
                  <a:lnTo>
                    <a:pt x="223" y="9"/>
                  </a:lnTo>
                  <a:lnTo>
                    <a:pt x="234" y="13"/>
                  </a:lnTo>
                  <a:lnTo>
                    <a:pt x="248" y="19"/>
                  </a:lnTo>
                  <a:lnTo>
                    <a:pt x="261" y="23"/>
                  </a:lnTo>
                  <a:lnTo>
                    <a:pt x="275" y="28"/>
                  </a:lnTo>
                  <a:lnTo>
                    <a:pt x="286" y="34"/>
                  </a:lnTo>
                  <a:lnTo>
                    <a:pt x="299" y="40"/>
                  </a:lnTo>
                  <a:lnTo>
                    <a:pt x="313" y="48"/>
                  </a:lnTo>
                  <a:lnTo>
                    <a:pt x="324" y="55"/>
                  </a:lnTo>
                  <a:lnTo>
                    <a:pt x="338" y="63"/>
                  </a:lnTo>
                  <a:lnTo>
                    <a:pt x="349" y="73"/>
                  </a:lnTo>
                  <a:lnTo>
                    <a:pt x="359" y="78"/>
                  </a:lnTo>
                  <a:lnTo>
                    <a:pt x="369" y="86"/>
                  </a:lnTo>
                  <a:lnTo>
                    <a:pt x="378" y="92"/>
                  </a:lnTo>
                  <a:lnTo>
                    <a:pt x="390" y="101"/>
                  </a:lnTo>
                  <a:lnTo>
                    <a:pt x="399" y="109"/>
                  </a:lnTo>
                  <a:lnTo>
                    <a:pt x="411" y="119"/>
                  </a:lnTo>
                  <a:lnTo>
                    <a:pt x="422" y="128"/>
                  </a:lnTo>
                  <a:lnTo>
                    <a:pt x="434" y="138"/>
                  </a:lnTo>
                  <a:lnTo>
                    <a:pt x="445" y="149"/>
                  </a:lnTo>
                  <a:lnTo>
                    <a:pt x="459" y="161"/>
                  </a:lnTo>
                  <a:lnTo>
                    <a:pt x="470" y="172"/>
                  </a:lnTo>
                  <a:lnTo>
                    <a:pt x="484" y="184"/>
                  </a:lnTo>
                  <a:lnTo>
                    <a:pt x="497" y="197"/>
                  </a:lnTo>
                  <a:lnTo>
                    <a:pt x="511" y="211"/>
                  </a:lnTo>
                  <a:lnTo>
                    <a:pt x="524" y="224"/>
                  </a:lnTo>
                  <a:lnTo>
                    <a:pt x="537" y="240"/>
                  </a:lnTo>
                  <a:lnTo>
                    <a:pt x="553" y="255"/>
                  </a:lnTo>
                  <a:lnTo>
                    <a:pt x="568" y="270"/>
                  </a:lnTo>
                  <a:lnTo>
                    <a:pt x="582" y="286"/>
                  </a:lnTo>
                  <a:lnTo>
                    <a:pt x="597" y="303"/>
                  </a:lnTo>
                  <a:lnTo>
                    <a:pt x="612" y="320"/>
                  </a:lnTo>
                  <a:lnTo>
                    <a:pt x="630" y="337"/>
                  </a:lnTo>
                  <a:lnTo>
                    <a:pt x="645" y="357"/>
                  </a:lnTo>
                  <a:lnTo>
                    <a:pt x="662" y="376"/>
                  </a:lnTo>
                  <a:lnTo>
                    <a:pt x="678" y="395"/>
                  </a:lnTo>
                  <a:lnTo>
                    <a:pt x="695" y="416"/>
                  </a:lnTo>
                  <a:lnTo>
                    <a:pt x="712" y="437"/>
                  </a:lnTo>
                  <a:lnTo>
                    <a:pt x="731" y="458"/>
                  </a:lnTo>
                  <a:lnTo>
                    <a:pt x="749" y="479"/>
                  </a:lnTo>
                  <a:lnTo>
                    <a:pt x="766" y="503"/>
                  </a:lnTo>
                  <a:lnTo>
                    <a:pt x="785" y="526"/>
                  </a:lnTo>
                  <a:lnTo>
                    <a:pt x="804" y="551"/>
                  </a:lnTo>
                  <a:lnTo>
                    <a:pt x="848" y="600"/>
                  </a:lnTo>
                  <a:lnTo>
                    <a:pt x="893" y="650"/>
                  </a:lnTo>
                  <a:lnTo>
                    <a:pt x="937" y="698"/>
                  </a:lnTo>
                  <a:lnTo>
                    <a:pt x="983" y="746"/>
                  </a:lnTo>
                  <a:lnTo>
                    <a:pt x="1029" y="790"/>
                  </a:lnTo>
                  <a:lnTo>
                    <a:pt x="1073" y="835"/>
                  </a:lnTo>
                  <a:lnTo>
                    <a:pt x="1119" y="877"/>
                  </a:lnTo>
                  <a:lnTo>
                    <a:pt x="1165" y="917"/>
                  </a:lnTo>
                  <a:lnTo>
                    <a:pt x="1211" y="955"/>
                  </a:lnTo>
                  <a:lnTo>
                    <a:pt x="1257" y="994"/>
                  </a:lnTo>
                  <a:lnTo>
                    <a:pt x="1303" y="1030"/>
                  </a:lnTo>
                  <a:lnTo>
                    <a:pt x="1349" y="1065"/>
                  </a:lnTo>
                  <a:lnTo>
                    <a:pt x="1395" y="1099"/>
                  </a:lnTo>
                  <a:lnTo>
                    <a:pt x="1441" y="1132"/>
                  </a:lnTo>
                  <a:lnTo>
                    <a:pt x="1488" y="1163"/>
                  </a:lnTo>
                  <a:lnTo>
                    <a:pt x="1534" y="1192"/>
                  </a:lnTo>
                  <a:lnTo>
                    <a:pt x="1591" y="1236"/>
                  </a:lnTo>
                  <a:lnTo>
                    <a:pt x="1656" y="1278"/>
                  </a:lnTo>
                  <a:lnTo>
                    <a:pt x="1726" y="1322"/>
                  </a:lnTo>
                  <a:lnTo>
                    <a:pt x="1798" y="1362"/>
                  </a:lnTo>
                  <a:lnTo>
                    <a:pt x="1877" y="1403"/>
                  </a:lnTo>
                  <a:lnTo>
                    <a:pt x="1960" y="1443"/>
                  </a:lnTo>
                  <a:lnTo>
                    <a:pt x="2046" y="1483"/>
                  </a:lnTo>
                  <a:lnTo>
                    <a:pt x="2140" y="1522"/>
                  </a:lnTo>
                  <a:lnTo>
                    <a:pt x="2236" y="1558"/>
                  </a:lnTo>
                  <a:lnTo>
                    <a:pt x="2338" y="1597"/>
                  </a:lnTo>
                  <a:lnTo>
                    <a:pt x="2445" y="1633"/>
                  </a:lnTo>
                  <a:lnTo>
                    <a:pt x="2555" y="1668"/>
                  </a:lnTo>
                  <a:lnTo>
                    <a:pt x="2672" y="1704"/>
                  </a:lnTo>
                  <a:lnTo>
                    <a:pt x="2791" y="1739"/>
                  </a:lnTo>
                  <a:lnTo>
                    <a:pt x="2915" y="1773"/>
                  </a:lnTo>
                  <a:lnTo>
                    <a:pt x="3046" y="1808"/>
                  </a:lnTo>
                  <a:lnTo>
                    <a:pt x="3061" y="1811"/>
                  </a:lnTo>
                  <a:lnTo>
                    <a:pt x="3075" y="1815"/>
                  </a:lnTo>
                  <a:lnTo>
                    <a:pt x="3086" y="1819"/>
                  </a:lnTo>
                  <a:lnTo>
                    <a:pt x="3098" y="1823"/>
                  </a:lnTo>
                  <a:lnTo>
                    <a:pt x="3109" y="1827"/>
                  </a:lnTo>
                  <a:lnTo>
                    <a:pt x="3117" y="1833"/>
                  </a:lnTo>
                  <a:lnTo>
                    <a:pt x="3127" y="1836"/>
                  </a:lnTo>
                  <a:lnTo>
                    <a:pt x="3134" y="1842"/>
                  </a:lnTo>
                  <a:lnTo>
                    <a:pt x="3140" y="1848"/>
                  </a:lnTo>
                  <a:lnTo>
                    <a:pt x="3146" y="1854"/>
                  </a:lnTo>
                  <a:lnTo>
                    <a:pt x="3152" y="1859"/>
                  </a:lnTo>
                  <a:lnTo>
                    <a:pt x="3155" y="1865"/>
                  </a:lnTo>
                  <a:lnTo>
                    <a:pt x="3159" y="1871"/>
                  </a:lnTo>
                  <a:lnTo>
                    <a:pt x="3161" y="1879"/>
                  </a:lnTo>
                  <a:lnTo>
                    <a:pt x="3163" y="1884"/>
                  </a:lnTo>
                  <a:lnTo>
                    <a:pt x="3163" y="1892"/>
                  </a:lnTo>
                  <a:lnTo>
                    <a:pt x="3163" y="1898"/>
                  </a:lnTo>
                  <a:lnTo>
                    <a:pt x="3161" y="1904"/>
                  </a:lnTo>
                  <a:lnTo>
                    <a:pt x="3159" y="1909"/>
                  </a:lnTo>
                  <a:lnTo>
                    <a:pt x="3155" y="1915"/>
                  </a:lnTo>
                  <a:lnTo>
                    <a:pt x="3152" y="1921"/>
                  </a:lnTo>
                  <a:lnTo>
                    <a:pt x="3148" y="1927"/>
                  </a:lnTo>
                  <a:lnTo>
                    <a:pt x="3142" y="1932"/>
                  </a:lnTo>
                  <a:lnTo>
                    <a:pt x="3134" y="1938"/>
                  </a:lnTo>
                  <a:lnTo>
                    <a:pt x="3129" y="1944"/>
                  </a:lnTo>
                  <a:lnTo>
                    <a:pt x="3119" y="1948"/>
                  </a:lnTo>
                  <a:lnTo>
                    <a:pt x="3111" y="1954"/>
                  </a:lnTo>
                  <a:lnTo>
                    <a:pt x="3100" y="1959"/>
                  </a:lnTo>
                  <a:lnTo>
                    <a:pt x="3090" y="1965"/>
                  </a:lnTo>
                  <a:lnTo>
                    <a:pt x="3079" y="1971"/>
                  </a:lnTo>
                  <a:lnTo>
                    <a:pt x="3065" y="1978"/>
                  </a:lnTo>
                  <a:lnTo>
                    <a:pt x="3052" y="1984"/>
                  </a:lnTo>
                  <a:lnTo>
                    <a:pt x="2981" y="2007"/>
                  </a:lnTo>
                  <a:lnTo>
                    <a:pt x="2912" y="2030"/>
                  </a:lnTo>
                  <a:lnTo>
                    <a:pt x="2843" y="2051"/>
                  </a:lnTo>
                  <a:lnTo>
                    <a:pt x="2775" y="2071"/>
                  </a:lnTo>
                  <a:lnTo>
                    <a:pt x="2710" y="2088"/>
                  </a:lnTo>
                  <a:lnTo>
                    <a:pt x="2647" y="2105"/>
                  </a:lnTo>
                  <a:lnTo>
                    <a:pt x="2585" y="2119"/>
                  </a:lnTo>
                  <a:lnTo>
                    <a:pt x="2524" y="2132"/>
                  </a:lnTo>
                  <a:lnTo>
                    <a:pt x="2464" y="2144"/>
                  </a:lnTo>
                  <a:lnTo>
                    <a:pt x="2407" y="2153"/>
                  </a:lnTo>
                  <a:lnTo>
                    <a:pt x="2351" y="2161"/>
                  </a:lnTo>
                  <a:lnTo>
                    <a:pt x="2297" y="2168"/>
                  </a:lnTo>
                  <a:lnTo>
                    <a:pt x="2246" y="2174"/>
                  </a:lnTo>
                  <a:lnTo>
                    <a:pt x="2194" y="2176"/>
                  </a:lnTo>
                  <a:lnTo>
                    <a:pt x="2144" y="2180"/>
                  </a:lnTo>
                  <a:lnTo>
                    <a:pt x="2096" y="2180"/>
                  </a:lnTo>
                  <a:lnTo>
                    <a:pt x="2073" y="2180"/>
                  </a:lnTo>
                  <a:lnTo>
                    <a:pt x="2048" y="2178"/>
                  </a:lnTo>
                  <a:lnTo>
                    <a:pt x="2025" y="2176"/>
                  </a:lnTo>
                  <a:lnTo>
                    <a:pt x="2004" y="2174"/>
                  </a:lnTo>
                  <a:lnTo>
                    <a:pt x="1981" y="2170"/>
                  </a:lnTo>
                  <a:lnTo>
                    <a:pt x="1960" y="2167"/>
                  </a:lnTo>
                  <a:lnTo>
                    <a:pt x="1939" y="2161"/>
                  </a:lnTo>
                  <a:lnTo>
                    <a:pt x="1917" y="2155"/>
                  </a:lnTo>
                  <a:lnTo>
                    <a:pt x="1896" y="2149"/>
                  </a:lnTo>
                  <a:lnTo>
                    <a:pt x="1875" y="2142"/>
                  </a:lnTo>
                  <a:lnTo>
                    <a:pt x="1856" y="2134"/>
                  </a:lnTo>
                  <a:lnTo>
                    <a:pt x="1837" y="2124"/>
                  </a:lnTo>
                  <a:lnTo>
                    <a:pt x="1820" y="2115"/>
                  </a:lnTo>
                  <a:lnTo>
                    <a:pt x="1800" y="2105"/>
                  </a:lnTo>
                  <a:lnTo>
                    <a:pt x="1783" y="2094"/>
                  </a:lnTo>
                  <a:lnTo>
                    <a:pt x="1766" y="2082"/>
                  </a:lnTo>
                  <a:lnTo>
                    <a:pt x="1750" y="2071"/>
                  </a:lnTo>
                  <a:lnTo>
                    <a:pt x="1735" y="2059"/>
                  </a:lnTo>
                  <a:lnTo>
                    <a:pt x="1716" y="2044"/>
                  </a:lnTo>
                  <a:lnTo>
                    <a:pt x="1697" y="2025"/>
                  </a:lnTo>
                  <a:lnTo>
                    <a:pt x="1676" y="2005"/>
                  </a:lnTo>
                  <a:lnTo>
                    <a:pt x="1653" y="1982"/>
                  </a:lnTo>
                  <a:lnTo>
                    <a:pt x="1628" y="1957"/>
                  </a:lnTo>
                  <a:lnTo>
                    <a:pt x="1601" y="1930"/>
                  </a:lnTo>
                  <a:lnTo>
                    <a:pt x="1574" y="1902"/>
                  </a:lnTo>
                  <a:lnTo>
                    <a:pt x="1543" y="1869"/>
                  </a:lnTo>
                  <a:lnTo>
                    <a:pt x="1512" y="1835"/>
                  </a:lnTo>
                  <a:lnTo>
                    <a:pt x="1478" y="1798"/>
                  </a:lnTo>
                  <a:lnTo>
                    <a:pt x="1443" y="1758"/>
                  </a:lnTo>
                  <a:lnTo>
                    <a:pt x="1407" y="1717"/>
                  </a:lnTo>
                  <a:lnTo>
                    <a:pt x="1369" y="1673"/>
                  </a:lnTo>
                  <a:lnTo>
                    <a:pt x="1330" y="1625"/>
                  </a:lnTo>
                  <a:lnTo>
                    <a:pt x="1288" y="1577"/>
                  </a:lnTo>
                  <a:lnTo>
                    <a:pt x="1246" y="1526"/>
                  </a:lnTo>
                  <a:lnTo>
                    <a:pt x="1200" y="1470"/>
                  </a:lnTo>
                  <a:lnTo>
                    <a:pt x="1154" y="1414"/>
                  </a:lnTo>
                  <a:lnTo>
                    <a:pt x="1106" y="1355"/>
                  </a:lnTo>
                  <a:lnTo>
                    <a:pt x="1056" y="1293"/>
                  </a:lnTo>
                  <a:lnTo>
                    <a:pt x="1006" y="1228"/>
                  </a:lnTo>
                  <a:lnTo>
                    <a:pt x="952" y="1163"/>
                  </a:lnTo>
                  <a:lnTo>
                    <a:pt x="898" y="1094"/>
                  </a:lnTo>
                  <a:lnTo>
                    <a:pt x="843" y="1021"/>
                  </a:lnTo>
                  <a:lnTo>
                    <a:pt x="785" y="946"/>
                  </a:lnTo>
                  <a:lnTo>
                    <a:pt x="726" y="869"/>
                  </a:lnTo>
                  <a:lnTo>
                    <a:pt x="664" y="790"/>
                  </a:lnTo>
                  <a:lnTo>
                    <a:pt x="603" y="708"/>
                  </a:lnTo>
                  <a:lnTo>
                    <a:pt x="537" y="623"/>
                  </a:lnTo>
                  <a:lnTo>
                    <a:pt x="472" y="537"/>
                  </a:lnTo>
                  <a:lnTo>
                    <a:pt x="453" y="514"/>
                  </a:lnTo>
                  <a:lnTo>
                    <a:pt x="434" y="491"/>
                  </a:lnTo>
                  <a:lnTo>
                    <a:pt x="413" y="468"/>
                  </a:lnTo>
                  <a:lnTo>
                    <a:pt x="394" y="447"/>
                  </a:lnTo>
                  <a:lnTo>
                    <a:pt x="372" y="426"/>
                  </a:lnTo>
                  <a:lnTo>
                    <a:pt x="353" y="405"/>
                  </a:lnTo>
                  <a:lnTo>
                    <a:pt x="332" y="385"/>
                  </a:lnTo>
                  <a:lnTo>
                    <a:pt x="311" y="366"/>
                  </a:lnTo>
                  <a:lnTo>
                    <a:pt x="292" y="347"/>
                  </a:lnTo>
                  <a:lnTo>
                    <a:pt x="271" y="330"/>
                  </a:lnTo>
                  <a:lnTo>
                    <a:pt x="250" y="313"/>
                  </a:lnTo>
                  <a:lnTo>
                    <a:pt x="227" y="295"/>
                  </a:lnTo>
                  <a:lnTo>
                    <a:pt x="205" y="280"/>
                  </a:lnTo>
                  <a:lnTo>
                    <a:pt x="184" y="265"/>
                  </a:lnTo>
                  <a:lnTo>
                    <a:pt x="163" y="249"/>
                  </a:lnTo>
                  <a:lnTo>
                    <a:pt x="142" y="236"/>
                  </a:lnTo>
                  <a:lnTo>
                    <a:pt x="125" y="226"/>
                  </a:lnTo>
                  <a:lnTo>
                    <a:pt x="109" y="218"/>
                  </a:lnTo>
                  <a:lnTo>
                    <a:pt x="94" y="209"/>
                  </a:lnTo>
                  <a:lnTo>
                    <a:pt x="81" y="201"/>
                  </a:lnTo>
                  <a:lnTo>
                    <a:pt x="67" y="192"/>
                  </a:lnTo>
                  <a:lnTo>
                    <a:pt x="56" y="182"/>
                  </a:lnTo>
                  <a:lnTo>
                    <a:pt x="46" y="174"/>
                  </a:lnTo>
                  <a:lnTo>
                    <a:pt x="37" y="165"/>
                  </a:lnTo>
                  <a:lnTo>
                    <a:pt x="29" y="155"/>
                  </a:lnTo>
                  <a:lnTo>
                    <a:pt x="21" y="146"/>
                  </a:lnTo>
                  <a:lnTo>
                    <a:pt x="15" y="136"/>
                  </a:lnTo>
                  <a:lnTo>
                    <a:pt x="10" y="126"/>
                  </a:lnTo>
                  <a:lnTo>
                    <a:pt x="6" y="117"/>
                  </a:lnTo>
                  <a:lnTo>
                    <a:pt x="2" y="105"/>
                  </a:lnTo>
                  <a:lnTo>
                    <a:pt x="2" y="96"/>
                  </a:lnTo>
                  <a:lnTo>
                    <a:pt x="0" y="84"/>
                  </a:lnTo>
                  <a:lnTo>
                    <a:pt x="2" y="75"/>
                  </a:lnTo>
                  <a:lnTo>
                    <a:pt x="2" y="65"/>
                  </a:lnTo>
                  <a:lnTo>
                    <a:pt x="6" y="55"/>
                  </a:lnTo>
                  <a:lnTo>
                    <a:pt x="10" y="46"/>
                  </a:lnTo>
                  <a:lnTo>
                    <a:pt x="15" y="38"/>
                  </a:lnTo>
                  <a:lnTo>
                    <a:pt x="21" y="32"/>
                  </a:lnTo>
                  <a:lnTo>
                    <a:pt x="29" y="27"/>
                  </a:lnTo>
                  <a:lnTo>
                    <a:pt x="37" y="21"/>
                  </a:lnTo>
                  <a:lnTo>
                    <a:pt x="46" y="15"/>
                  </a:lnTo>
                  <a:lnTo>
                    <a:pt x="56" y="11"/>
                  </a:lnTo>
                  <a:lnTo>
                    <a:pt x="67" y="7"/>
                  </a:lnTo>
                  <a:lnTo>
                    <a:pt x="81" y="5"/>
                  </a:lnTo>
                  <a:lnTo>
                    <a:pt x="94" y="2"/>
                  </a:lnTo>
                  <a:lnTo>
                    <a:pt x="109" y="2"/>
                  </a:lnTo>
                  <a:lnTo>
                    <a:pt x="125" y="0"/>
                  </a:lnTo>
                  <a:lnTo>
                    <a:pt x="14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0285695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4-cu-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4" grpId="0"/>
      <p:bldP spid="24" grpId="1"/>
      <p:bldP spid="25" grpId="0"/>
      <p:bldP spid="25" grpId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C:\Users\Meishing\Desktop\meizhou pics\44-3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1676400"/>
            <a:ext cx="9050791" cy="4038600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600200" y="3505200"/>
            <a:ext cx="3886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76400" y="4495800"/>
            <a:ext cx="6934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76400" y="5486400"/>
            <a:ext cx="7086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9000" y="9906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天氣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24600" y="9906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變得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38800" y="19050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早上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24600" y="28956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中午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14800" y="57150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很熱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5800" y="57912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很冷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05600" y="57150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晚上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242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說故事－</a:t>
            </a:r>
            <a:b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馬馬虎虎</a:t>
            </a:r>
            <a:b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請到美洲華語網站下載</a:t>
            </a:r>
            <a:r>
              <a:rPr lang="en-US" altLang="zh-TW" sz="6000" dirty="0" err="1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或利用美洲華語創作天地 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可先讓學生只看圖片，請學生用中文把故事說出來，利用大家的想像力，再看文字或聽故事以強化對故事的了解。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4800" y="838200"/>
            <a:ext cx="43434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討論家中誰做事最馬馬虎虎，為什麼？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31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第二週生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3048001" y="3962400"/>
            <a:ext cx="6858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忍耐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19200" y="6642556"/>
            <a:ext cx="1524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 smtClean="0"/>
              <a:t>Wiki,org</a:t>
            </a:r>
            <a:r>
              <a:rPr lang="en-US" sz="800" dirty="0" smtClean="0"/>
              <a:t>-ice buck challenge</a:t>
            </a:r>
            <a:endParaRPr lang="en-US" sz="800" dirty="0"/>
          </a:p>
        </p:txBody>
      </p:sp>
      <p:pic>
        <p:nvPicPr>
          <p:cNvPr id="5123" name="Picture 3" descr="C:\Users\Meishing\Desktop\meizhou pics\44-3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r="87528"/>
          <a:stretch>
            <a:fillRect/>
          </a:stretch>
        </p:blipFill>
        <p:spPr bwMode="auto">
          <a:xfrm>
            <a:off x="762000" y="1158240"/>
            <a:ext cx="1371600" cy="128016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048000" y="1447800"/>
            <a:ext cx="152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心</a:t>
            </a:r>
            <a:endParaRPr lang="en-US" sz="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1506" name="Picture 2" descr="File:Doing the ALS Ice Bucket Challenge (14927191426)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2895600"/>
            <a:ext cx="2438400" cy="3679097"/>
          </a:xfrm>
          <a:prstGeom prst="rect">
            <a:avLst/>
          </a:prstGeom>
          <a:noFill/>
        </p:spPr>
      </p:pic>
      <p:pic>
        <p:nvPicPr>
          <p:cNvPr id="21508" name="Picture 4" descr="File:USMC Marathon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91000" y="3344418"/>
            <a:ext cx="4724400" cy="3236214"/>
          </a:xfrm>
          <a:prstGeom prst="rect">
            <a:avLst/>
          </a:prstGeom>
          <a:noFill/>
        </p:spPr>
      </p:pic>
      <p:pic>
        <p:nvPicPr>
          <p:cNvPr id="4098" name="Picture 2" descr="C:\Users\Meishing\Desktop\meizhou pics\忍.png"/>
          <p:cNvPicPr>
            <a:picLocks noChangeAspect="1" noChangeArrowheads="1"/>
          </p:cNvPicPr>
          <p:nvPr/>
        </p:nvPicPr>
        <p:blipFill>
          <a:blip r:embed="rId10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724399" y="1143000"/>
            <a:ext cx="4162097" cy="12192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124200" y="2590800"/>
            <a:ext cx="5791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我現在想去洗手間，妳呢？</a:t>
            </a:r>
            <a:endParaRPr lang="en-US" sz="2800" dirty="0"/>
          </a:p>
        </p:txBody>
      </p:sp>
      <p:sp>
        <p:nvSpPr>
          <p:cNvPr id="13" name="Action Button: Sound 12">
            <a:hlinkClick r:id="" action="ppaction://noaction" highlightClick="1"/>
          </p:cNvPr>
          <p:cNvSpPr/>
          <p:nvPr/>
        </p:nvSpPr>
        <p:spPr>
          <a:xfrm>
            <a:off x="7924800" y="2743200"/>
            <a:ext cx="381000" cy="304800"/>
          </a:xfrm>
          <a:prstGeom prst="actionButtonSound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8000" y="914400"/>
            <a:ext cx="152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latin typeface="Adobe Kaiti Std R" pitchFamily="18" charset="-128"/>
                <a:ea typeface="Adobe Kaiti Std R" pitchFamily="18" charset="-128"/>
              </a:rPr>
              <a:t>刃</a:t>
            </a:r>
            <a:endParaRPr lang="en-US" sz="8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4-cu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11" grpId="0"/>
      <p:bldP spid="11" grpId="1"/>
      <p:bldP spid="12" grpId="0" animBg="1"/>
      <p:bldP spid="10" grpId="0"/>
      <p:bldP spid="1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Meishing\Desktop\meizhou pics\44-3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981200"/>
            <a:ext cx="9030154" cy="32766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7200" y="4114800"/>
            <a:ext cx="8458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5181600"/>
            <a:ext cx="8382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0"/>
            <a:ext cx="27432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162800" y="2514600"/>
            <a:ext cx="1676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胖子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9200" y="2514600"/>
            <a:ext cx="1820839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很胖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4" name="Picture 3" descr="C:\Users\Meishing\Desktop\meizhou pics\44-3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14134" r="73394"/>
          <a:stretch>
            <a:fillRect/>
          </a:stretch>
        </p:blipFill>
        <p:spPr bwMode="auto">
          <a:xfrm>
            <a:off x="762000" y="1005840"/>
            <a:ext cx="1371600" cy="1280160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3352800" y="1143000"/>
            <a:ext cx="657225" cy="1414463"/>
            <a:chOff x="3205162" y="3886200"/>
            <a:chExt cx="1795463" cy="2557463"/>
          </a:xfrm>
        </p:grpSpPr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3205162" y="4070350"/>
              <a:ext cx="717550" cy="2309813"/>
            </a:xfrm>
            <a:custGeom>
              <a:avLst/>
              <a:gdLst/>
              <a:ahLst/>
              <a:cxnLst>
                <a:cxn ang="0">
                  <a:pos x="530" y="4"/>
                </a:cxn>
                <a:cxn ang="0">
                  <a:pos x="624" y="25"/>
                </a:cxn>
                <a:cxn ang="0">
                  <a:pos x="723" y="63"/>
                </a:cxn>
                <a:cxn ang="0">
                  <a:pos x="812" y="111"/>
                </a:cxn>
                <a:cxn ang="0">
                  <a:pos x="869" y="155"/>
                </a:cxn>
                <a:cxn ang="0">
                  <a:pos x="900" y="201"/>
                </a:cxn>
                <a:cxn ang="0">
                  <a:pos x="902" y="247"/>
                </a:cxn>
                <a:cxn ang="0">
                  <a:pos x="885" y="297"/>
                </a:cxn>
                <a:cxn ang="0">
                  <a:pos x="850" y="447"/>
                </a:cxn>
                <a:cxn ang="0">
                  <a:pos x="833" y="627"/>
                </a:cxn>
                <a:cxn ang="0">
                  <a:pos x="831" y="777"/>
                </a:cxn>
                <a:cxn ang="0">
                  <a:pos x="829" y="900"/>
                </a:cxn>
                <a:cxn ang="0">
                  <a:pos x="829" y="996"/>
                </a:cxn>
                <a:cxn ang="0">
                  <a:pos x="829" y="1067"/>
                </a:cxn>
                <a:cxn ang="0">
                  <a:pos x="829" y="1111"/>
                </a:cxn>
                <a:cxn ang="0">
                  <a:pos x="829" y="1128"/>
                </a:cxn>
                <a:cxn ang="0">
                  <a:pos x="804" y="1512"/>
                </a:cxn>
                <a:cxn ang="0">
                  <a:pos x="745" y="1904"/>
                </a:cxn>
                <a:cxn ang="0">
                  <a:pos x="695" y="2090"/>
                </a:cxn>
                <a:cxn ang="0">
                  <a:pos x="637" y="2253"/>
                </a:cxn>
                <a:cxn ang="0">
                  <a:pos x="576" y="2393"/>
                </a:cxn>
                <a:cxn ang="0">
                  <a:pos x="505" y="2510"/>
                </a:cxn>
                <a:cxn ang="0">
                  <a:pos x="414" y="2627"/>
                </a:cxn>
                <a:cxn ang="0">
                  <a:pos x="303" y="2740"/>
                </a:cxn>
                <a:cxn ang="0">
                  <a:pos x="190" y="2829"/>
                </a:cxn>
                <a:cxn ang="0">
                  <a:pos x="107" y="2882"/>
                </a:cxn>
                <a:cxn ang="0">
                  <a:pos x="52" y="2906"/>
                </a:cxn>
                <a:cxn ang="0">
                  <a:pos x="15" y="2906"/>
                </a:cxn>
                <a:cxn ang="0">
                  <a:pos x="0" y="2882"/>
                </a:cxn>
                <a:cxn ang="0">
                  <a:pos x="119" y="2710"/>
                </a:cxn>
                <a:cxn ang="0">
                  <a:pos x="215" y="2554"/>
                </a:cxn>
                <a:cxn ang="0">
                  <a:pos x="286" y="2412"/>
                </a:cxn>
                <a:cxn ang="0">
                  <a:pos x="353" y="2249"/>
                </a:cxn>
                <a:cxn ang="0">
                  <a:pos x="409" y="2065"/>
                </a:cxn>
                <a:cxn ang="0">
                  <a:pos x="449" y="1871"/>
                </a:cxn>
                <a:cxn ang="0">
                  <a:pos x="483" y="1662"/>
                </a:cxn>
                <a:cxn ang="0">
                  <a:pos x="510" y="1437"/>
                </a:cxn>
                <a:cxn ang="0">
                  <a:pos x="522" y="1201"/>
                </a:cxn>
                <a:cxn ang="0">
                  <a:pos x="526" y="1050"/>
                </a:cxn>
                <a:cxn ang="0">
                  <a:pos x="526" y="1036"/>
                </a:cxn>
                <a:cxn ang="0">
                  <a:pos x="526" y="1009"/>
                </a:cxn>
                <a:cxn ang="0">
                  <a:pos x="526" y="967"/>
                </a:cxn>
                <a:cxn ang="0">
                  <a:pos x="526" y="909"/>
                </a:cxn>
                <a:cxn ang="0">
                  <a:pos x="526" y="838"/>
                </a:cxn>
                <a:cxn ang="0">
                  <a:pos x="526" y="754"/>
                </a:cxn>
                <a:cxn ang="0">
                  <a:pos x="520" y="606"/>
                </a:cxn>
                <a:cxn ang="0">
                  <a:pos x="508" y="476"/>
                </a:cxn>
                <a:cxn ang="0">
                  <a:pos x="485" y="362"/>
                </a:cxn>
                <a:cxn ang="0">
                  <a:pos x="464" y="249"/>
                </a:cxn>
                <a:cxn ang="0">
                  <a:pos x="422" y="157"/>
                </a:cxn>
                <a:cxn ang="0">
                  <a:pos x="391" y="124"/>
                </a:cxn>
                <a:cxn ang="0">
                  <a:pos x="372" y="101"/>
                </a:cxn>
                <a:cxn ang="0">
                  <a:pos x="366" y="75"/>
                </a:cxn>
                <a:cxn ang="0">
                  <a:pos x="380" y="30"/>
                </a:cxn>
                <a:cxn ang="0">
                  <a:pos x="412" y="7"/>
                </a:cxn>
                <a:cxn ang="0">
                  <a:pos x="462" y="0"/>
                </a:cxn>
              </a:cxnLst>
              <a:rect l="0" t="0" r="r" b="b"/>
              <a:pathLst>
                <a:path w="904" h="2909">
                  <a:moveTo>
                    <a:pt x="462" y="0"/>
                  </a:moveTo>
                  <a:lnTo>
                    <a:pt x="478" y="0"/>
                  </a:lnTo>
                  <a:lnTo>
                    <a:pt x="495" y="0"/>
                  </a:lnTo>
                  <a:lnTo>
                    <a:pt x="512" y="2"/>
                  </a:lnTo>
                  <a:lnTo>
                    <a:pt x="530" y="4"/>
                  </a:lnTo>
                  <a:lnTo>
                    <a:pt x="549" y="7"/>
                  </a:lnTo>
                  <a:lnTo>
                    <a:pt x="566" y="9"/>
                  </a:lnTo>
                  <a:lnTo>
                    <a:pt x="585" y="15"/>
                  </a:lnTo>
                  <a:lnTo>
                    <a:pt x="604" y="19"/>
                  </a:lnTo>
                  <a:lnTo>
                    <a:pt x="624" y="25"/>
                  </a:lnTo>
                  <a:lnTo>
                    <a:pt x="643" y="30"/>
                  </a:lnTo>
                  <a:lnTo>
                    <a:pt x="662" y="38"/>
                  </a:lnTo>
                  <a:lnTo>
                    <a:pt x="681" y="46"/>
                  </a:lnTo>
                  <a:lnTo>
                    <a:pt x="702" y="53"/>
                  </a:lnTo>
                  <a:lnTo>
                    <a:pt x="723" y="63"/>
                  </a:lnTo>
                  <a:lnTo>
                    <a:pt x="745" y="75"/>
                  </a:lnTo>
                  <a:lnTo>
                    <a:pt x="766" y="84"/>
                  </a:lnTo>
                  <a:lnTo>
                    <a:pt x="781" y="94"/>
                  </a:lnTo>
                  <a:lnTo>
                    <a:pt x="798" y="101"/>
                  </a:lnTo>
                  <a:lnTo>
                    <a:pt x="812" y="111"/>
                  </a:lnTo>
                  <a:lnTo>
                    <a:pt x="827" y="121"/>
                  </a:lnTo>
                  <a:lnTo>
                    <a:pt x="839" y="128"/>
                  </a:lnTo>
                  <a:lnTo>
                    <a:pt x="850" y="138"/>
                  </a:lnTo>
                  <a:lnTo>
                    <a:pt x="860" y="146"/>
                  </a:lnTo>
                  <a:lnTo>
                    <a:pt x="869" y="155"/>
                  </a:lnTo>
                  <a:lnTo>
                    <a:pt x="877" y="165"/>
                  </a:lnTo>
                  <a:lnTo>
                    <a:pt x="885" y="172"/>
                  </a:lnTo>
                  <a:lnTo>
                    <a:pt x="890" y="182"/>
                  </a:lnTo>
                  <a:lnTo>
                    <a:pt x="896" y="192"/>
                  </a:lnTo>
                  <a:lnTo>
                    <a:pt x="900" y="201"/>
                  </a:lnTo>
                  <a:lnTo>
                    <a:pt x="902" y="211"/>
                  </a:lnTo>
                  <a:lnTo>
                    <a:pt x="904" y="220"/>
                  </a:lnTo>
                  <a:lnTo>
                    <a:pt x="904" y="230"/>
                  </a:lnTo>
                  <a:lnTo>
                    <a:pt x="904" y="238"/>
                  </a:lnTo>
                  <a:lnTo>
                    <a:pt x="902" y="247"/>
                  </a:lnTo>
                  <a:lnTo>
                    <a:pt x="900" y="255"/>
                  </a:lnTo>
                  <a:lnTo>
                    <a:pt x="898" y="265"/>
                  </a:lnTo>
                  <a:lnTo>
                    <a:pt x="894" y="276"/>
                  </a:lnTo>
                  <a:lnTo>
                    <a:pt x="890" y="286"/>
                  </a:lnTo>
                  <a:lnTo>
                    <a:pt x="885" y="297"/>
                  </a:lnTo>
                  <a:lnTo>
                    <a:pt x="879" y="311"/>
                  </a:lnTo>
                  <a:lnTo>
                    <a:pt x="869" y="343"/>
                  </a:lnTo>
                  <a:lnTo>
                    <a:pt x="862" y="376"/>
                  </a:lnTo>
                  <a:lnTo>
                    <a:pt x="856" y="412"/>
                  </a:lnTo>
                  <a:lnTo>
                    <a:pt x="850" y="447"/>
                  </a:lnTo>
                  <a:lnTo>
                    <a:pt x="844" y="483"/>
                  </a:lnTo>
                  <a:lnTo>
                    <a:pt x="840" y="520"/>
                  </a:lnTo>
                  <a:lnTo>
                    <a:pt x="837" y="556"/>
                  </a:lnTo>
                  <a:lnTo>
                    <a:pt x="835" y="595"/>
                  </a:lnTo>
                  <a:lnTo>
                    <a:pt x="833" y="627"/>
                  </a:lnTo>
                  <a:lnTo>
                    <a:pt x="833" y="660"/>
                  </a:lnTo>
                  <a:lnTo>
                    <a:pt x="833" y="691"/>
                  </a:lnTo>
                  <a:lnTo>
                    <a:pt x="833" y="719"/>
                  </a:lnTo>
                  <a:lnTo>
                    <a:pt x="831" y="748"/>
                  </a:lnTo>
                  <a:lnTo>
                    <a:pt x="831" y="777"/>
                  </a:lnTo>
                  <a:lnTo>
                    <a:pt x="831" y="802"/>
                  </a:lnTo>
                  <a:lnTo>
                    <a:pt x="831" y="829"/>
                  </a:lnTo>
                  <a:lnTo>
                    <a:pt x="831" y="854"/>
                  </a:lnTo>
                  <a:lnTo>
                    <a:pt x="831" y="877"/>
                  </a:lnTo>
                  <a:lnTo>
                    <a:pt x="829" y="900"/>
                  </a:lnTo>
                  <a:lnTo>
                    <a:pt x="829" y="921"/>
                  </a:lnTo>
                  <a:lnTo>
                    <a:pt x="829" y="940"/>
                  </a:lnTo>
                  <a:lnTo>
                    <a:pt x="829" y="959"/>
                  </a:lnTo>
                  <a:lnTo>
                    <a:pt x="829" y="979"/>
                  </a:lnTo>
                  <a:lnTo>
                    <a:pt x="829" y="996"/>
                  </a:lnTo>
                  <a:lnTo>
                    <a:pt x="829" y="1011"/>
                  </a:lnTo>
                  <a:lnTo>
                    <a:pt x="829" y="1027"/>
                  </a:lnTo>
                  <a:lnTo>
                    <a:pt x="829" y="1042"/>
                  </a:lnTo>
                  <a:lnTo>
                    <a:pt x="829" y="1055"/>
                  </a:lnTo>
                  <a:lnTo>
                    <a:pt x="829" y="1067"/>
                  </a:lnTo>
                  <a:lnTo>
                    <a:pt x="829" y="1078"/>
                  </a:lnTo>
                  <a:lnTo>
                    <a:pt x="829" y="1088"/>
                  </a:lnTo>
                  <a:lnTo>
                    <a:pt x="829" y="1096"/>
                  </a:lnTo>
                  <a:lnTo>
                    <a:pt x="829" y="1103"/>
                  </a:lnTo>
                  <a:lnTo>
                    <a:pt x="829" y="1111"/>
                  </a:lnTo>
                  <a:lnTo>
                    <a:pt x="829" y="1117"/>
                  </a:lnTo>
                  <a:lnTo>
                    <a:pt x="829" y="1121"/>
                  </a:lnTo>
                  <a:lnTo>
                    <a:pt x="829" y="1124"/>
                  </a:lnTo>
                  <a:lnTo>
                    <a:pt x="829" y="1128"/>
                  </a:lnTo>
                  <a:lnTo>
                    <a:pt x="829" y="1128"/>
                  </a:lnTo>
                  <a:lnTo>
                    <a:pt x="829" y="1130"/>
                  </a:lnTo>
                  <a:lnTo>
                    <a:pt x="825" y="1228"/>
                  </a:lnTo>
                  <a:lnTo>
                    <a:pt x="819" y="1324"/>
                  </a:lnTo>
                  <a:lnTo>
                    <a:pt x="814" y="1418"/>
                  </a:lnTo>
                  <a:lnTo>
                    <a:pt x="804" y="1512"/>
                  </a:lnTo>
                  <a:lnTo>
                    <a:pt x="794" y="1602"/>
                  </a:lnTo>
                  <a:lnTo>
                    <a:pt x="781" y="1691"/>
                  </a:lnTo>
                  <a:lnTo>
                    <a:pt x="768" y="1779"/>
                  </a:lnTo>
                  <a:lnTo>
                    <a:pt x="752" y="1863"/>
                  </a:lnTo>
                  <a:lnTo>
                    <a:pt x="745" y="1904"/>
                  </a:lnTo>
                  <a:lnTo>
                    <a:pt x="735" y="1944"/>
                  </a:lnTo>
                  <a:lnTo>
                    <a:pt x="725" y="1982"/>
                  </a:lnTo>
                  <a:lnTo>
                    <a:pt x="716" y="2019"/>
                  </a:lnTo>
                  <a:lnTo>
                    <a:pt x="706" y="2055"/>
                  </a:lnTo>
                  <a:lnTo>
                    <a:pt x="695" y="2090"/>
                  </a:lnTo>
                  <a:lnTo>
                    <a:pt x="685" y="2124"/>
                  </a:lnTo>
                  <a:lnTo>
                    <a:pt x="674" y="2159"/>
                  </a:lnTo>
                  <a:lnTo>
                    <a:pt x="662" y="2190"/>
                  </a:lnTo>
                  <a:lnTo>
                    <a:pt x="650" y="2222"/>
                  </a:lnTo>
                  <a:lnTo>
                    <a:pt x="637" y="2253"/>
                  </a:lnTo>
                  <a:lnTo>
                    <a:pt x="626" y="2282"/>
                  </a:lnTo>
                  <a:lnTo>
                    <a:pt x="614" y="2311"/>
                  </a:lnTo>
                  <a:lnTo>
                    <a:pt x="601" y="2339"/>
                  </a:lnTo>
                  <a:lnTo>
                    <a:pt x="587" y="2366"/>
                  </a:lnTo>
                  <a:lnTo>
                    <a:pt x="576" y="2393"/>
                  </a:lnTo>
                  <a:lnTo>
                    <a:pt x="562" y="2416"/>
                  </a:lnTo>
                  <a:lnTo>
                    <a:pt x="551" y="2441"/>
                  </a:lnTo>
                  <a:lnTo>
                    <a:pt x="535" y="2464"/>
                  </a:lnTo>
                  <a:lnTo>
                    <a:pt x="522" y="2487"/>
                  </a:lnTo>
                  <a:lnTo>
                    <a:pt x="505" y="2510"/>
                  </a:lnTo>
                  <a:lnTo>
                    <a:pt x="489" y="2533"/>
                  </a:lnTo>
                  <a:lnTo>
                    <a:pt x="472" y="2556"/>
                  </a:lnTo>
                  <a:lnTo>
                    <a:pt x="453" y="2581"/>
                  </a:lnTo>
                  <a:lnTo>
                    <a:pt x="434" y="2604"/>
                  </a:lnTo>
                  <a:lnTo>
                    <a:pt x="414" y="2627"/>
                  </a:lnTo>
                  <a:lnTo>
                    <a:pt x="393" y="2650"/>
                  </a:lnTo>
                  <a:lnTo>
                    <a:pt x="372" y="2671"/>
                  </a:lnTo>
                  <a:lnTo>
                    <a:pt x="349" y="2694"/>
                  </a:lnTo>
                  <a:lnTo>
                    <a:pt x="326" y="2717"/>
                  </a:lnTo>
                  <a:lnTo>
                    <a:pt x="303" y="2740"/>
                  </a:lnTo>
                  <a:lnTo>
                    <a:pt x="278" y="2763"/>
                  </a:lnTo>
                  <a:lnTo>
                    <a:pt x="255" y="2781"/>
                  </a:lnTo>
                  <a:lnTo>
                    <a:pt x="232" y="2798"/>
                  </a:lnTo>
                  <a:lnTo>
                    <a:pt x="209" y="2813"/>
                  </a:lnTo>
                  <a:lnTo>
                    <a:pt x="190" y="2829"/>
                  </a:lnTo>
                  <a:lnTo>
                    <a:pt x="171" y="2842"/>
                  </a:lnTo>
                  <a:lnTo>
                    <a:pt x="153" y="2854"/>
                  </a:lnTo>
                  <a:lnTo>
                    <a:pt x="136" y="2863"/>
                  </a:lnTo>
                  <a:lnTo>
                    <a:pt x="121" y="2873"/>
                  </a:lnTo>
                  <a:lnTo>
                    <a:pt x="107" y="2882"/>
                  </a:lnTo>
                  <a:lnTo>
                    <a:pt x="94" y="2888"/>
                  </a:lnTo>
                  <a:lnTo>
                    <a:pt x="82" y="2896"/>
                  </a:lnTo>
                  <a:lnTo>
                    <a:pt x="71" y="2900"/>
                  </a:lnTo>
                  <a:lnTo>
                    <a:pt x="61" y="2904"/>
                  </a:lnTo>
                  <a:lnTo>
                    <a:pt x="52" y="2906"/>
                  </a:lnTo>
                  <a:lnTo>
                    <a:pt x="44" y="2907"/>
                  </a:lnTo>
                  <a:lnTo>
                    <a:pt x="38" y="2909"/>
                  </a:lnTo>
                  <a:lnTo>
                    <a:pt x="29" y="2907"/>
                  </a:lnTo>
                  <a:lnTo>
                    <a:pt x="21" y="2907"/>
                  </a:lnTo>
                  <a:lnTo>
                    <a:pt x="15" y="2906"/>
                  </a:lnTo>
                  <a:lnTo>
                    <a:pt x="9" y="2904"/>
                  </a:lnTo>
                  <a:lnTo>
                    <a:pt x="6" y="2900"/>
                  </a:lnTo>
                  <a:lnTo>
                    <a:pt x="4" y="2894"/>
                  </a:lnTo>
                  <a:lnTo>
                    <a:pt x="2" y="2888"/>
                  </a:lnTo>
                  <a:lnTo>
                    <a:pt x="0" y="2882"/>
                  </a:lnTo>
                  <a:lnTo>
                    <a:pt x="25" y="2846"/>
                  </a:lnTo>
                  <a:lnTo>
                    <a:pt x="50" y="2811"/>
                  </a:lnTo>
                  <a:lnTo>
                    <a:pt x="75" y="2777"/>
                  </a:lnTo>
                  <a:lnTo>
                    <a:pt x="98" y="2742"/>
                  </a:lnTo>
                  <a:lnTo>
                    <a:pt x="119" y="2710"/>
                  </a:lnTo>
                  <a:lnTo>
                    <a:pt x="140" y="2677"/>
                  </a:lnTo>
                  <a:lnTo>
                    <a:pt x="161" y="2644"/>
                  </a:lnTo>
                  <a:lnTo>
                    <a:pt x="180" y="2614"/>
                  </a:lnTo>
                  <a:lnTo>
                    <a:pt x="198" y="2583"/>
                  </a:lnTo>
                  <a:lnTo>
                    <a:pt x="215" y="2554"/>
                  </a:lnTo>
                  <a:lnTo>
                    <a:pt x="232" y="2524"/>
                  </a:lnTo>
                  <a:lnTo>
                    <a:pt x="247" y="2495"/>
                  </a:lnTo>
                  <a:lnTo>
                    <a:pt x="261" y="2468"/>
                  </a:lnTo>
                  <a:lnTo>
                    <a:pt x="274" y="2439"/>
                  </a:lnTo>
                  <a:lnTo>
                    <a:pt x="286" y="2412"/>
                  </a:lnTo>
                  <a:lnTo>
                    <a:pt x="297" y="2387"/>
                  </a:lnTo>
                  <a:lnTo>
                    <a:pt x="313" y="2353"/>
                  </a:lnTo>
                  <a:lnTo>
                    <a:pt x="326" y="2318"/>
                  </a:lnTo>
                  <a:lnTo>
                    <a:pt x="340" y="2284"/>
                  </a:lnTo>
                  <a:lnTo>
                    <a:pt x="353" y="2249"/>
                  </a:lnTo>
                  <a:lnTo>
                    <a:pt x="365" y="2213"/>
                  </a:lnTo>
                  <a:lnTo>
                    <a:pt x="376" y="2176"/>
                  </a:lnTo>
                  <a:lnTo>
                    <a:pt x="388" y="2140"/>
                  </a:lnTo>
                  <a:lnTo>
                    <a:pt x="399" y="2103"/>
                  </a:lnTo>
                  <a:lnTo>
                    <a:pt x="409" y="2065"/>
                  </a:lnTo>
                  <a:lnTo>
                    <a:pt x="418" y="2028"/>
                  </a:lnTo>
                  <a:lnTo>
                    <a:pt x="426" y="1990"/>
                  </a:lnTo>
                  <a:lnTo>
                    <a:pt x="434" y="1952"/>
                  </a:lnTo>
                  <a:lnTo>
                    <a:pt x="441" y="1911"/>
                  </a:lnTo>
                  <a:lnTo>
                    <a:pt x="449" y="1871"/>
                  </a:lnTo>
                  <a:lnTo>
                    <a:pt x="455" y="1831"/>
                  </a:lnTo>
                  <a:lnTo>
                    <a:pt x="462" y="1790"/>
                  </a:lnTo>
                  <a:lnTo>
                    <a:pt x="470" y="1748"/>
                  </a:lnTo>
                  <a:lnTo>
                    <a:pt x="476" y="1706"/>
                  </a:lnTo>
                  <a:lnTo>
                    <a:pt x="483" y="1662"/>
                  </a:lnTo>
                  <a:lnTo>
                    <a:pt x="489" y="1618"/>
                  </a:lnTo>
                  <a:lnTo>
                    <a:pt x="495" y="1574"/>
                  </a:lnTo>
                  <a:lnTo>
                    <a:pt x="501" y="1529"/>
                  </a:lnTo>
                  <a:lnTo>
                    <a:pt x="505" y="1483"/>
                  </a:lnTo>
                  <a:lnTo>
                    <a:pt x="510" y="1437"/>
                  </a:lnTo>
                  <a:lnTo>
                    <a:pt x="512" y="1391"/>
                  </a:lnTo>
                  <a:lnTo>
                    <a:pt x="516" y="1345"/>
                  </a:lnTo>
                  <a:lnTo>
                    <a:pt x="518" y="1297"/>
                  </a:lnTo>
                  <a:lnTo>
                    <a:pt x="522" y="1249"/>
                  </a:lnTo>
                  <a:lnTo>
                    <a:pt x="522" y="1201"/>
                  </a:lnTo>
                  <a:lnTo>
                    <a:pt x="524" y="1151"/>
                  </a:lnTo>
                  <a:lnTo>
                    <a:pt x="524" y="1101"/>
                  </a:lnTo>
                  <a:lnTo>
                    <a:pt x="526" y="1051"/>
                  </a:lnTo>
                  <a:lnTo>
                    <a:pt x="526" y="1050"/>
                  </a:lnTo>
                  <a:lnTo>
                    <a:pt x="526" y="1050"/>
                  </a:lnTo>
                  <a:lnTo>
                    <a:pt x="526" y="1048"/>
                  </a:lnTo>
                  <a:lnTo>
                    <a:pt x="526" y="1046"/>
                  </a:lnTo>
                  <a:lnTo>
                    <a:pt x="526" y="1044"/>
                  </a:lnTo>
                  <a:lnTo>
                    <a:pt x="526" y="1040"/>
                  </a:lnTo>
                  <a:lnTo>
                    <a:pt x="526" y="1036"/>
                  </a:lnTo>
                  <a:lnTo>
                    <a:pt x="526" y="1032"/>
                  </a:lnTo>
                  <a:lnTo>
                    <a:pt x="526" y="1027"/>
                  </a:lnTo>
                  <a:lnTo>
                    <a:pt x="526" y="1021"/>
                  </a:lnTo>
                  <a:lnTo>
                    <a:pt x="526" y="1015"/>
                  </a:lnTo>
                  <a:lnTo>
                    <a:pt x="526" y="1009"/>
                  </a:lnTo>
                  <a:lnTo>
                    <a:pt x="526" y="1002"/>
                  </a:lnTo>
                  <a:lnTo>
                    <a:pt x="526" y="994"/>
                  </a:lnTo>
                  <a:lnTo>
                    <a:pt x="526" y="984"/>
                  </a:lnTo>
                  <a:lnTo>
                    <a:pt x="526" y="977"/>
                  </a:lnTo>
                  <a:lnTo>
                    <a:pt x="526" y="967"/>
                  </a:lnTo>
                  <a:lnTo>
                    <a:pt x="526" y="956"/>
                  </a:lnTo>
                  <a:lnTo>
                    <a:pt x="526" y="946"/>
                  </a:lnTo>
                  <a:lnTo>
                    <a:pt x="526" y="934"/>
                  </a:lnTo>
                  <a:lnTo>
                    <a:pt x="526" y="923"/>
                  </a:lnTo>
                  <a:lnTo>
                    <a:pt x="526" y="909"/>
                  </a:lnTo>
                  <a:lnTo>
                    <a:pt x="526" y="896"/>
                  </a:lnTo>
                  <a:lnTo>
                    <a:pt x="526" y="883"/>
                  </a:lnTo>
                  <a:lnTo>
                    <a:pt x="526" y="869"/>
                  </a:lnTo>
                  <a:lnTo>
                    <a:pt x="526" y="854"/>
                  </a:lnTo>
                  <a:lnTo>
                    <a:pt x="526" y="838"/>
                  </a:lnTo>
                  <a:lnTo>
                    <a:pt x="526" y="823"/>
                  </a:lnTo>
                  <a:lnTo>
                    <a:pt x="526" y="806"/>
                  </a:lnTo>
                  <a:lnTo>
                    <a:pt x="526" y="789"/>
                  </a:lnTo>
                  <a:lnTo>
                    <a:pt x="526" y="771"/>
                  </a:lnTo>
                  <a:lnTo>
                    <a:pt x="526" y="754"/>
                  </a:lnTo>
                  <a:lnTo>
                    <a:pt x="524" y="723"/>
                  </a:lnTo>
                  <a:lnTo>
                    <a:pt x="524" y="693"/>
                  </a:lnTo>
                  <a:lnTo>
                    <a:pt x="524" y="664"/>
                  </a:lnTo>
                  <a:lnTo>
                    <a:pt x="522" y="635"/>
                  </a:lnTo>
                  <a:lnTo>
                    <a:pt x="520" y="606"/>
                  </a:lnTo>
                  <a:lnTo>
                    <a:pt x="518" y="579"/>
                  </a:lnTo>
                  <a:lnTo>
                    <a:pt x="516" y="552"/>
                  </a:lnTo>
                  <a:lnTo>
                    <a:pt x="514" y="526"/>
                  </a:lnTo>
                  <a:lnTo>
                    <a:pt x="512" y="501"/>
                  </a:lnTo>
                  <a:lnTo>
                    <a:pt x="508" y="476"/>
                  </a:lnTo>
                  <a:lnTo>
                    <a:pt x="505" y="451"/>
                  </a:lnTo>
                  <a:lnTo>
                    <a:pt x="501" y="428"/>
                  </a:lnTo>
                  <a:lnTo>
                    <a:pt x="497" y="407"/>
                  </a:lnTo>
                  <a:lnTo>
                    <a:pt x="491" y="384"/>
                  </a:lnTo>
                  <a:lnTo>
                    <a:pt x="485" y="362"/>
                  </a:lnTo>
                  <a:lnTo>
                    <a:pt x="482" y="343"/>
                  </a:lnTo>
                  <a:lnTo>
                    <a:pt x="478" y="318"/>
                  </a:lnTo>
                  <a:lnTo>
                    <a:pt x="474" y="295"/>
                  </a:lnTo>
                  <a:lnTo>
                    <a:pt x="470" y="272"/>
                  </a:lnTo>
                  <a:lnTo>
                    <a:pt x="464" y="249"/>
                  </a:lnTo>
                  <a:lnTo>
                    <a:pt x="459" y="226"/>
                  </a:lnTo>
                  <a:lnTo>
                    <a:pt x="451" y="205"/>
                  </a:lnTo>
                  <a:lnTo>
                    <a:pt x="441" y="184"/>
                  </a:lnTo>
                  <a:lnTo>
                    <a:pt x="430" y="165"/>
                  </a:lnTo>
                  <a:lnTo>
                    <a:pt x="422" y="157"/>
                  </a:lnTo>
                  <a:lnTo>
                    <a:pt x="414" y="149"/>
                  </a:lnTo>
                  <a:lnTo>
                    <a:pt x="409" y="144"/>
                  </a:lnTo>
                  <a:lnTo>
                    <a:pt x="401" y="136"/>
                  </a:lnTo>
                  <a:lnTo>
                    <a:pt x="395" y="130"/>
                  </a:lnTo>
                  <a:lnTo>
                    <a:pt x="391" y="124"/>
                  </a:lnTo>
                  <a:lnTo>
                    <a:pt x="386" y="119"/>
                  </a:lnTo>
                  <a:lnTo>
                    <a:pt x="382" y="115"/>
                  </a:lnTo>
                  <a:lnTo>
                    <a:pt x="378" y="109"/>
                  </a:lnTo>
                  <a:lnTo>
                    <a:pt x="376" y="105"/>
                  </a:lnTo>
                  <a:lnTo>
                    <a:pt x="372" y="101"/>
                  </a:lnTo>
                  <a:lnTo>
                    <a:pt x="370" y="98"/>
                  </a:lnTo>
                  <a:lnTo>
                    <a:pt x="368" y="94"/>
                  </a:lnTo>
                  <a:lnTo>
                    <a:pt x="368" y="90"/>
                  </a:lnTo>
                  <a:lnTo>
                    <a:pt x="366" y="84"/>
                  </a:lnTo>
                  <a:lnTo>
                    <a:pt x="366" y="75"/>
                  </a:lnTo>
                  <a:lnTo>
                    <a:pt x="368" y="63"/>
                  </a:lnTo>
                  <a:lnTo>
                    <a:pt x="370" y="55"/>
                  </a:lnTo>
                  <a:lnTo>
                    <a:pt x="372" y="46"/>
                  </a:lnTo>
                  <a:lnTo>
                    <a:pt x="376" y="38"/>
                  </a:lnTo>
                  <a:lnTo>
                    <a:pt x="380" y="30"/>
                  </a:lnTo>
                  <a:lnTo>
                    <a:pt x="386" y="25"/>
                  </a:lnTo>
                  <a:lnTo>
                    <a:pt x="391" y="19"/>
                  </a:lnTo>
                  <a:lnTo>
                    <a:pt x="397" y="15"/>
                  </a:lnTo>
                  <a:lnTo>
                    <a:pt x="405" y="11"/>
                  </a:lnTo>
                  <a:lnTo>
                    <a:pt x="412" y="7"/>
                  </a:lnTo>
                  <a:lnTo>
                    <a:pt x="420" y="4"/>
                  </a:lnTo>
                  <a:lnTo>
                    <a:pt x="430" y="2"/>
                  </a:lnTo>
                  <a:lnTo>
                    <a:pt x="439" y="0"/>
                  </a:lnTo>
                  <a:lnTo>
                    <a:pt x="451" y="0"/>
                  </a:lnTo>
                  <a:lnTo>
                    <a:pt x="462" y="0"/>
                  </a:lnTo>
                  <a:lnTo>
                    <a:pt x="46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3657600" y="3886200"/>
              <a:ext cx="1343025" cy="2557463"/>
            </a:xfrm>
            <a:custGeom>
              <a:avLst/>
              <a:gdLst/>
              <a:ahLst/>
              <a:cxnLst>
                <a:cxn ang="0">
                  <a:pos x="1295" y="16"/>
                </a:cxn>
                <a:cxn ang="0">
                  <a:pos x="1403" y="73"/>
                </a:cxn>
                <a:cxn ang="0">
                  <a:pos x="1547" y="166"/>
                </a:cxn>
                <a:cxn ang="0">
                  <a:pos x="1639" y="244"/>
                </a:cxn>
                <a:cxn ang="0">
                  <a:pos x="1685" y="309"/>
                </a:cxn>
                <a:cxn ang="0">
                  <a:pos x="1687" y="381"/>
                </a:cxn>
                <a:cxn ang="0">
                  <a:pos x="1643" y="482"/>
                </a:cxn>
                <a:cxn ang="0">
                  <a:pos x="1616" y="572"/>
                </a:cxn>
                <a:cxn ang="0">
                  <a:pos x="1595" y="684"/>
                </a:cxn>
                <a:cxn ang="0">
                  <a:pos x="1579" y="818"/>
                </a:cxn>
                <a:cxn ang="0">
                  <a:pos x="1570" y="974"/>
                </a:cxn>
                <a:cxn ang="0">
                  <a:pos x="1566" y="1152"/>
                </a:cxn>
                <a:cxn ang="0">
                  <a:pos x="1566" y="1336"/>
                </a:cxn>
                <a:cxn ang="0">
                  <a:pos x="1568" y="1499"/>
                </a:cxn>
                <a:cxn ang="0">
                  <a:pos x="1572" y="1645"/>
                </a:cxn>
                <a:cxn ang="0">
                  <a:pos x="1576" y="1772"/>
                </a:cxn>
                <a:cxn ang="0">
                  <a:pos x="1581" y="1899"/>
                </a:cxn>
                <a:cxn ang="0">
                  <a:pos x="1595" y="2183"/>
                </a:cxn>
                <a:cxn ang="0">
                  <a:pos x="1593" y="2494"/>
                </a:cxn>
                <a:cxn ang="0">
                  <a:pos x="1560" y="2749"/>
                </a:cxn>
                <a:cxn ang="0">
                  <a:pos x="1491" y="2954"/>
                </a:cxn>
                <a:cxn ang="0">
                  <a:pos x="1393" y="3110"/>
                </a:cxn>
                <a:cxn ang="0">
                  <a:pos x="1305" y="3198"/>
                </a:cxn>
                <a:cxn ang="0">
                  <a:pos x="1194" y="3066"/>
                </a:cxn>
                <a:cxn ang="0">
                  <a:pos x="1090" y="2597"/>
                </a:cxn>
                <a:cxn ang="0">
                  <a:pos x="1132" y="2576"/>
                </a:cxn>
                <a:cxn ang="0">
                  <a:pos x="1169" y="2536"/>
                </a:cxn>
                <a:cxn ang="0">
                  <a:pos x="1192" y="2463"/>
                </a:cxn>
                <a:cxn ang="0">
                  <a:pos x="1211" y="2344"/>
                </a:cxn>
                <a:cxn ang="0">
                  <a:pos x="1224" y="2183"/>
                </a:cxn>
                <a:cxn ang="0">
                  <a:pos x="1232" y="1977"/>
                </a:cxn>
                <a:cxn ang="0">
                  <a:pos x="1236" y="1730"/>
                </a:cxn>
                <a:cxn ang="0">
                  <a:pos x="1236" y="1509"/>
                </a:cxn>
                <a:cxn ang="0">
                  <a:pos x="1236" y="1338"/>
                </a:cxn>
                <a:cxn ang="0">
                  <a:pos x="1232" y="1150"/>
                </a:cxn>
                <a:cxn ang="0">
                  <a:pos x="1226" y="943"/>
                </a:cxn>
                <a:cxn ang="0">
                  <a:pos x="1219" y="718"/>
                </a:cxn>
                <a:cxn ang="0">
                  <a:pos x="1211" y="501"/>
                </a:cxn>
                <a:cxn ang="0">
                  <a:pos x="1203" y="425"/>
                </a:cxn>
                <a:cxn ang="0">
                  <a:pos x="1190" y="379"/>
                </a:cxn>
                <a:cxn ang="0">
                  <a:pos x="1150" y="344"/>
                </a:cxn>
                <a:cxn ang="0">
                  <a:pos x="1073" y="331"/>
                </a:cxn>
                <a:cxn ang="0">
                  <a:pos x="1006" y="338"/>
                </a:cxn>
                <a:cxn ang="0">
                  <a:pos x="888" y="354"/>
                </a:cxn>
                <a:cxn ang="0">
                  <a:pos x="687" y="396"/>
                </a:cxn>
                <a:cxn ang="0">
                  <a:pos x="474" y="452"/>
                </a:cxn>
                <a:cxn ang="0">
                  <a:pos x="322" y="496"/>
                </a:cxn>
                <a:cxn ang="0">
                  <a:pos x="234" y="530"/>
                </a:cxn>
                <a:cxn ang="0">
                  <a:pos x="176" y="532"/>
                </a:cxn>
                <a:cxn ang="0">
                  <a:pos x="123" y="511"/>
                </a:cxn>
                <a:cxn ang="0">
                  <a:pos x="63" y="471"/>
                </a:cxn>
                <a:cxn ang="0">
                  <a:pos x="23" y="423"/>
                </a:cxn>
                <a:cxn ang="0">
                  <a:pos x="2" y="386"/>
                </a:cxn>
                <a:cxn ang="0">
                  <a:pos x="8" y="344"/>
                </a:cxn>
                <a:cxn ang="0">
                  <a:pos x="92" y="321"/>
                </a:cxn>
                <a:cxn ang="0">
                  <a:pos x="322" y="285"/>
                </a:cxn>
                <a:cxn ang="0">
                  <a:pos x="579" y="231"/>
                </a:cxn>
                <a:cxn ang="0">
                  <a:pos x="814" y="166"/>
                </a:cxn>
                <a:cxn ang="0">
                  <a:pos x="983" y="108"/>
                </a:cxn>
                <a:cxn ang="0">
                  <a:pos x="1117" y="56"/>
                </a:cxn>
                <a:cxn ang="0">
                  <a:pos x="1190" y="22"/>
                </a:cxn>
                <a:cxn ang="0">
                  <a:pos x="1230" y="4"/>
                </a:cxn>
                <a:cxn ang="0">
                  <a:pos x="1244" y="0"/>
                </a:cxn>
              </a:cxnLst>
              <a:rect l="0" t="0" r="r" b="b"/>
              <a:pathLst>
                <a:path w="1693" h="3221">
                  <a:moveTo>
                    <a:pt x="1244" y="0"/>
                  </a:moveTo>
                  <a:lnTo>
                    <a:pt x="1251" y="0"/>
                  </a:lnTo>
                  <a:lnTo>
                    <a:pt x="1261" y="2"/>
                  </a:lnTo>
                  <a:lnTo>
                    <a:pt x="1270" y="6"/>
                  </a:lnTo>
                  <a:lnTo>
                    <a:pt x="1282" y="10"/>
                  </a:lnTo>
                  <a:lnTo>
                    <a:pt x="1295" y="16"/>
                  </a:lnTo>
                  <a:lnTo>
                    <a:pt x="1311" y="22"/>
                  </a:lnTo>
                  <a:lnTo>
                    <a:pt x="1326" y="29"/>
                  </a:lnTo>
                  <a:lnTo>
                    <a:pt x="1343" y="39"/>
                  </a:lnTo>
                  <a:lnTo>
                    <a:pt x="1363" y="48"/>
                  </a:lnTo>
                  <a:lnTo>
                    <a:pt x="1382" y="60"/>
                  </a:lnTo>
                  <a:lnTo>
                    <a:pt x="1403" y="73"/>
                  </a:lnTo>
                  <a:lnTo>
                    <a:pt x="1426" y="87"/>
                  </a:lnTo>
                  <a:lnTo>
                    <a:pt x="1449" y="100"/>
                  </a:lnTo>
                  <a:lnTo>
                    <a:pt x="1474" y="118"/>
                  </a:lnTo>
                  <a:lnTo>
                    <a:pt x="1501" y="135"/>
                  </a:lnTo>
                  <a:lnTo>
                    <a:pt x="1528" y="152"/>
                  </a:lnTo>
                  <a:lnTo>
                    <a:pt x="1547" y="166"/>
                  </a:lnTo>
                  <a:lnTo>
                    <a:pt x="1566" y="179"/>
                  </a:lnTo>
                  <a:lnTo>
                    <a:pt x="1583" y="192"/>
                  </a:lnTo>
                  <a:lnTo>
                    <a:pt x="1599" y="206"/>
                  </a:lnTo>
                  <a:lnTo>
                    <a:pt x="1612" y="219"/>
                  </a:lnTo>
                  <a:lnTo>
                    <a:pt x="1626" y="231"/>
                  </a:lnTo>
                  <a:lnTo>
                    <a:pt x="1639" y="244"/>
                  </a:lnTo>
                  <a:lnTo>
                    <a:pt x="1650" y="256"/>
                  </a:lnTo>
                  <a:lnTo>
                    <a:pt x="1660" y="267"/>
                  </a:lnTo>
                  <a:lnTo>
                    <a:pt x="1668" y="279"/>
                  </a:lnTo>
                  <a:lnTo>
                    <a:pt x="1675" y="288"/>
                  </a:lnTo>
                  <a:lnTo>
                    <a:pt x="1681" y="300"/>
                  </a:lnTo>
                  <a:lnTo>
                    <a:pt x="1685" y="309"/>
                  </a:lnTo>
                  <a:lnTo>
                    <a:pt x="1689" y="319"/>
                  </a:lnTo>
                  <a:lnTo>
                    <a:pt x="1691" y="329"/>
                  </a:lnTo>
                  <a:lnTo>
                    <a:pt x="1693" y="338"/>
                  </a:lnTo>
                  <a:lnTo>
                    <a:pt x="1691" y="352"/>
                  </a:lnTo>
                  <a:lnTo>
                    <a:pt x="1689" y="365"/>
                  </a:lnTo>
                  <a:lnTo>
                    <a:pt x="1687" y="381"/>
                  </a:lnTo>
                  <a:lnTo>
                    <a:pt x="1681" y="396"/>
                  </a:lnTo>
                  <a:lnTo>
                    <a:pt x="1675" y="413"/>
                  </a:lnTo>
                  <a:lnTo>
                    <a:pt x="1668" y="432"/>
                  </a:lnTo>
                  <a:lnTo>
                    <a:pt x="1658" y="450"/>
                  </a:lnTo>
                  <a:lnTo>
                    <a:pt x="1649" y="471"/>
                  </a:lnTo>
                  <a:lnTo>
                    <a:pt x="1643" y="482"/>
                  </a:lnTo>
                  <a:lnTo>
                    <a:pt x="1637" y="496"/>
                  </a:lnTo>
                  <a:lnTo>
                    <a:pt x="1633" y="509"/>
                  </a:lnTo>
                  <a:lnTo>
                    <a:pt x="1627" y="524"/>
                  </a:lnTo>
                  <a:lnTo>
                    <a:pt x="1624" y="540"/>
                  </a:lnTo>
                  <a:lnTo>
                    <a:pt x="1620" y="555"/>
                  </a:lnTo>
                  <a:lnTo>
                    <a:pt x="1616" y="572"/>
                  </a:lnTo>
                  <a:lnTo>
                    <a:pt x="1612" y="590"/>
                  </a:lnTo>
                  <a:lnTo>
                    <a:pt x="1608" y="607"/>
                  </a:lnTo>
                  <a:lnTo>
                    <a:pt x="1604" y="624"/>
                  </a:lnTo>
                  <a:lnTo>
                    <a:pt x="1601" y="643"/>
                  </a:lnTo>
                  <a:lnTo>
                    <a:pt x="1597" y="663"/>
                  </a:lnTo>
                  <a:lnTo>
                    <a:pt x="1595" y="684"/>
                  </a:lnTo>
                  <a:lnTo>
                    <a:pt x="1591" y="705"/>
                  </a:lnTo>
                  <a:lnTo>
                    <a:pt x="1589" y="726"/>
                  </a:lnTo>
                  <a:lnTo>
                    <a:pt x="1585" y="747"/>
                  </a:lnTo>
                  <a:lnTo>
                    <a:pt x="1583" y="770"/>
                  </a:lnTo>
                  <a:lnTo>
                    <a:pt x="1581" y="793"/>
                  </a:lnTo>
                  <a:lnTo>
                    <a:pt x="1579" y="818"/>
                  </a:lnTo>
                  <a:lnTo>
                    <a:pt x="1578" y="841"/>
                  </a:lnTo>
                  <a:lnTo>
                    <a:pt x="1576" y="868"/>
                  </a:lnTo>
                  <a:lnTo>
                    <a:pt x="1574" y="893"/>
                  </a:lnTo>
                  <a:lnTo>
                    <a:pt x="1572" y="920"/>
                  </a:lnTo>
                  <a:lnTo>
                    <a:pt x="1570" y="947"/>
                  </a:lnTo>
                  <a:lnTo>
                    <a:pt x="1570" y="974"/>
                  </a:lnTo>
                  <a:lnTo>
                    <a:pt x="1568" y="1002"/>
                  </a:lnTo>
                  <a:lnTo>
                    <a:pt x="1568" y="1031"/>
                  </a:lnTo>
                  <a:lnTo>
                    <a:pt x="1566" y="1060"/>
                  </a:lnTo>
                  <a:lnTo>
                    <a:pt x="1566" y="1091"/>
                  </a:lnTo>
                  <a:lnTo>
                    <a:pt x="1566" y="1121"/>
                  </a:lnTo>
                  <a:lnTo>
                    <a:pt x="1566" y="1152"/>
                  </a:lnTo>
                  <a:lnTo>
                    <a:pt x="1566" y="1185"/>
                  </a:lnTo>
                  <a:lnTo>
                    <a:pt x="1566" y="1215"/>
                  </a:lnTo>
                  <a:lnTo>
                    <a:pt x="1566" y="1246"/>
                  </a:lnTo>
                  <a:lnTo>
                    <a:pt x="1566" y="1277"/>
                  </a:lnTo>
                  <a:lnTo>
                    <a:pt x="1566" y="1306"/>
                  </a:lnTo>
                  <a:lnTo>
                    <a:pt x="1566" y="1336"/>
                  </a:lnTo>
                  <a:lnTo>
                    <a:pt x="1566" y="1365"/>
                  </a:lnTo>
                  <a:lnTo>
                    <a:pt x="1566" y="1392"/>
                  </a:lnTo>
                  <a:lnTo>
                    <a:pt x="1566" y="1421"/>
                  </a:lnTo>
                  <a:lnTo>
                    <a:pt x="1568" y="1448"/>
                  </a:lnTo>
                  <a:lnTo>
                    <a:pt x="1568" y="1474"/>
                  </a:lnTo>
                  <a:lnTo>
                    <a:pt x="1568" y="1499"/>
                  </a:lnTo>
                  <a:lnTo>
                    <a:pt x="1568" y="1524"/>
                  </a:lnTo>
                  <a:lnTo>
                    <a:pt x="1568" y="1551"/>
                  </a:lnTo>
                  <a:lnTo>
                    <a:pt x="1570" y="1574"/>
                  </a:lnTo>
                  <a:lnTo>
                    <a:pt x="1570" y="1599"/>
                  </a:lnTo>
                  <a:lnTo>
                    <a:pt x="1570" y="1622"/>
                  </a:lnTo>
                  <a:lnTo>
                    <a:pt x="1572" y="1645"/>
                  </a:lnTo>
                  <a:lnTo>
                    <a:pt x="1572" y="1668"/>
                  </a:lnTo>
                  <a:lnTo>
                    <a:pt x="1572" y="1689"/>
                  </a:lnTo>
                  <a:lnTo>
                    <a:pt x="1574" y="1711"/>
                  </a:lnTo>
                  <a:lnTo>
                    <a:pt x="1574" y="1732"/>
                  </a:lnTo>
                  <a:lnTo>
                    <a:pt x="1574" y="1753"/>
                  </a:lnTo>
                  <a:lnTo>
                    <a:pt x="1576" y="1772"/>
                  </a:lnTo>
                  <a:lnTo>
                    <a:pt x="1576" y="1793"/>
                  </a:lnTo>
                  <a:lnTo>
                    <a:pt x="1578" y="1812"/>
                  </a:lnTo>
                  <a:lnTo>
                    <a:pt x="1578" y="1830"/>
                  </a:lnTo>
                  <a:lnTo>
                    <a:pt x="1579" y="1849"/>
                  </a:lnTo>
                  <a:lnTo>
                    <a:pt x="1579" y="1866"/>
                  </a:lnTo>
                  <a:lnTo>
                    <a:pt x="1581" y="1899"/>
                  </a:lnTo>
                  <a:lnTo>
                    <a:pt x="1585" y="1931"/>
                  </a:lnTo>
                  <a:lnTo>
                    <a:pt x="1587" y="1979"/>
                  </a:lnTo>
                  <a:lnTo>
                    <a:pt x="1589" y="2027"/>
                  </a:lnTo>
                  <a:lnTo>
                    <a:pt x="1591" y="2079"/>
                  </a:lnTo>
                  <a:lnTo>
                    <a:pt x="1593" y="2129"/>
                  </a:lnTo>
                  <a:lnTo>
                    <a:pt x="1595" y="2183"/>
                  </a:lnTo>
                  <a:lnTo>
                    <a:pt x="1597" y="2236"/>
                  </a:lnTo>
                  <a:lnTo>
                    <a:pt x="1597" y="2292"/>
                  </a:lnTo>
                  <a:lnTo>
                    <a:pt x="1597" y="2348"/>
                  </a:lnTo>
                  <a:lnTo>
                    <a:pt x="1597" y="2398"/>
                  </a:lnTo>
                  <a:lnTo>
                    <a:pt x="1595" y="2448"/>
                  </a:lnTo>
                  <a:lnTo>
                    <a:pt x="1593" y="2494"/>
                  </a:lnTo>
                  <a:lnTo>
                    <a:pt x="1589" y="2540"/>
                  </a:lnTo>
                  <a:lnTo>
                    <a:pt x="1585" y="2586"/>
                  </a:lnTo>
                  <a:lnTo>
                    <a:pt x="1581" y="2628"/>
                  </a:lnTo>
                  <a:lnTo>
                    <a:pt x="1574" y="2670"/>
                  </a:lnTo>
                  <a:lnTo>
                    <a:pt x="1568" y="2711"/>
                  </a:lnTo>
                  <a:lnTo>
                    <a:pt x="1560" y="2749"/>
                  </a:lnTo>
                  <a:lnTo>
                    <a:pt x="1551" y="2787"/>
                  </a:lnTo>
                  <a:lnTo>
                    <a:pt x="1541" y="2822"/>
                  </a:lnTo>
                  <a:lnTo>
                    <a:pt x="1530" y="2858"/>
                  </a:lnTo>
                  <a:lnTo>
                    <a:pt x="1518" y="2891"/>
                  </a:lnTo>
                  <a:lnTo>
                    <a:pt x="1505" y="2924"/>
                  </a:lnTo>
                  <a:lnTo>
                    <a:pt x="1491" y="2954"/>
                  </a:lnTo>
                  <a:lnTo>
                    <a:pt x="1478" y="2983"/>
                  </a:lnTo>
                  <a:lnTo>
                    <a:pt x="1460" y="3012"/>
                  </a:lnTo>
                  <a:lnTo>
                    <a:pt x="1443" y="3039"/>
                  </a:lnTo>
                  <a:lnTo>
                    <a:pt x="1426" y="3064"/>
                  </a:lnTo>
                  <a:lnTo>
                    <a:pt x="1411" y="3087"/>
                  </a:lnTo>
                  <a:lnTo>
                    <a:pt x="1393" y="3110"/>
                  </a:lnTo>
                  <a:lnTo>
                    <a:pt x="1378" y="3129"/>
                  </a:lnTo>
                  <a:lnTo>
                    <a:pt x="1363" y="3146"/>
                  </a:lnTo>
                  <a:lnTo>
                    <a:pt x="1347" y="3162"/>
                  </a:lnTo>
                  <a:lnTo>
                    <a:pt x="1334" y="3175"/>
                  </a:lnTo>
                  <a:lnTo>
                    <a:pt x="1318" y="3188"/>
                  </a:lnTo>
                  <a:lnTo>
                    <a:pt x="1305" y="3198"/>
                  </a:lnTo>
                  <a:lnTo>
                    <a:pt x="1292" y="3206"/>
                  </a:lnTo>
                  <a:lnTo>
                    <a:pt x="1276" y="3213"/>
                  </a:lnTo>
                  <a:lnTo>
                    <a:pt x="1263" y="3217"/>
                  </a:lnTo>
                  <a:lnTo>
                    <a:pt x="1249" y="3221"/>
                  </a:lnTo>
                  <a:lnTo>
                    <a:pt x="1238" y="3221"/>
                  </a:lnTo>
                  <a:lnTo>
                    <a:pt x="1194" y="3066"/>
                  </a:lnTo>
                  <a:lnTo>
                    <a:pt x="1151" y="2910"/>
                  </a:lnTo>
                  <a:lnTo>
                    <a:pt x="1109" y="2755"/>
                  </a:lnTo>
                  <a:lnTo>
                    <a:pt x="1067" y="2599"/>
                  </a:lnTo>
                  <a:lnTo>
                    <a:pt x="1075" y="2599"/>
                  </a:lnTo>
                  <a:lnTo>
                    <a:pt x="1082" y="2597"/>
                  </a:lnTo>
                  <a:lnTo>
                    <a:pt x="1090" y="2597"/>
                  </a:lnTo>
                  <a:lnTo>
                    <a:pt x="1098" y="2595"/>
                  </a:lnTo>
                  <a:lnTo>
                    <a:pt x="1105" y="2592"/>
                  </a:lnTo>
                  <a:lnTo>
                    <a:pt x="1111" y="2588"/>
                  </a:lnTo>
                  <a:lnTo>
                    <a:pt x="1119" y="2584"/>
                  </a:lnTo>
                  <a:lnTo>
                    <a:pt x="1125" y="2580"/>
                  </a:lnTo>
                  <a:lnTo>
                    <a:pt x="1132" y="2576"/>
                  </a:lnTo>
                  <a:lnTo>
                    <a:pt x="1138" y="2570"/>
                  </a:lnTo>
                  <a:lnTo>
                    <a:pt x="1144" y="2565"/>
                  </a:lnTo>
                  <a:lnTo>
                    <a:pt x="1150" y="2557"/>
                  </a:lnTo>
                  <a:lnTo>
                    <a:pt x="1157" y="2551"/>
                  </a:lnTo>
                  <a:lnTo>
                    <a:pt x="1163" y="2544"/>
                  </a:lnTo>
                  <a:lnTo>
                    <a:pt x="1169" y="2536"/>
                  </a:lnTo>
                  <a:lnTo>
                    <a:pt x="1174" y="2526"/>
                  </a:lnTo>
                  <a:lnTo>
                    <a:pt x="1178" y="2517"/>
                  </a:lnTo>
                  <a:lnTo>
                    <a:pt x="1182" y="2505"/>
                  </a:lnTo>
                  <a:lnTo>
                    <a:pt x="1186" y="2492"/>
                  </a:lnTo>
                  <a:lnTo>
                    <a:pt x="1190" y="2478"/>
                  </a:lnTo>
                  <a:lnTo>
                    <a:pt x="1192" y="2463"/>
                  </a:lnTo>
                  <a:lnTo>
                    <a:pt x="1196" y="2446"/>
                  </a:lnTo>
                  <a:lnTo>
                    <a:pt x="1199" y="2428"/>
                  </a:lnTo>
                  <a:lnTo>
                    <a:pt x="1201" y="2409"/>
                  </a:lnTo>
                  <a:lnTo>
                    <a:pt x="1205" y="2388"/>
                  </a:lnTo>
                  <a:lnTo>
                    <a:pt x="1207" y="2367"/>
                  </a:lnTo>
                  <a:lnTo>
                    <a:pt x="1211" y="2344"/>
                  </a:lnTo>
                  <a:lnTo>
                    <a:pt x="1213" y="2321"/>
                  </a:lnTo>
                  <a:lnTo>
                    <a:pt x="1215" y="2296"/>
                  </a:lnTo>
                  <a:lnTo>
                    <a:pt x="1217" y="2269"/>
                  </a:lnTo>
                  <a:lnTo>
                    <a:pt x="1221" y="2242"/>
                  </a:lnTo>
                  <a:lnTo>
                    <a:pt x="1222" y="2213"/>
                  </a:lnTo>
                  <a:lnTo>
                    <a:pt x="1224" y="2183"/>
                  </a:lnTo>
                  <a:lnTo>
                    <a:pt x="1224" y="2152"/>
                  </a:lnTo>
                  <a:lnTo>
                    <a:pt x="1226" y="2119"/>
                  </a:lnTo>
                  <a:lnTo>
                    <a:pt x="1228" y="2087"/>
                  </a:lnTo>
                  <a:lnTo>
                    <a:pt x="1230" y="2052"/>
                  </a:lnTo>
                  <a:lnTo>
                    <a:pt x="1230" y="2016"/>
                  </a:lnTo>
                  <a:lnTo>
                    <a:pt x="1232" y="1977"/>
                  </a:lnTo>
                  <a:lnTo>
                    <a:pt x="1234" y="1939"/>
                  </a:lnTo>
                  <a:lnTo>
                    <a:pt x="1234" y="1901"/>
                  </a:lnTo>
                  <a:lnTo>
                    <a:pt x="1234" y="1858"/>
                  </a:lnTo>
                  <a:lnTo>
                    <a:pt x="1236" y="1816"/>
                  </a:lnTo>
                  <a:lnTo>
                    <a:pt x="1236" y="1774"/>
                  </a:lnTo>
                  <a:lnTo>
                    <a:pt x="1236" y="1730"/>
                  </a:lnTo>
                  <a:lnTo>
                    <a:pt x="1236" y="1684"/>
                  </a:lnTo>
                  <a:lnTo>
                    <a:pt x="1236" y="1636"/>
                  </a:lnTo>
                  <a:lnTo>
                    <a:pt x="1238" y="1588"/>
                  </a:lnTo>
                  <a:lnTo>
                    <a:pt x="1238" y="1563"/>
                  </a:lnTo>
                  <a:lnTo>
                    <a:pt x="1236" y="1536"/>
                  </a:lnTo>
                  <a:lnTo>
                    <a:pt x="1236" y="1509"/>
                  </a:lnTo>
                  <a:lnTo>
                    <a:pt x="1236" y="1482"/>
                  </a:lnTo>
                  <a:lnTo>
                    <a:pt x="1236" y="1455"/>
                  </a:lnTo>
                  <a:lnTo>
                    <a:pt x="1236" y="1427"/>
                  </a:lnTo>
                  <a:lnTo>
                    <a:pt x="1236" y="1398"/>
                  </a:lnTo>
                  <a:lnTo>
                    <a:pt x="1236" y="1369"/>
                  </a:lnTo>
                  <a:lnTo>
                    <a:pt x="1236" y="1338"/>
                  </a:lnTo>
                  <a:lnTo>
                    <a:pt x="1234" y="1308"/>
                  </a:lnTo>
                  <a:lnTo>
                    <a:pt x="1234" y="1277"/>
                  </a:lnTo>
                  <a:lnTo>
                    <a:pt x="1234" y="1246"/>
                  </a:lnTo>
                  <a:lnTo>
                    <a:pt x="1234" y="1215"/>
                  </a:lnTo>
                  <a:lnTo>
                    <a:pt x="1232" y="1183"/>
                  </a:lnTo>
                  <a:lnTo>
                    <a:pt x="1232" y="1150"/>
                  </a:lnTo>
                  <a:lnTo>
                    <a:pt x="1232" y="1116"/>
                  </a:lnTo>
                  <a:lnTo>
                    <a:pt x="1230" y="1083"/>
                  </a:lnTo>
                  <a:lnTo>
                    <a:pt x="1230" y="1048"/>
                  </a:lnTo>
                  <a:lnTo>
                    <a:pt x="1228" y="1014"/>
                  </a:lnTo>
                  <a:lnTo>
                    <a:pt x="1228" y="979"/>
                  </a:lnTo>
                  <a:lnTo>
                    <a:pt x="1226" y="943"/>
                  </a:lnTo>
                  <a:lnTo>
                    <a:pt x="1226" y="906"/>
                  </a:lnTo>
                  <a:lnTo>
                    <a:pt x="1224" y="870"/>
                  </a:lnTo>
                  <a:lnTo>
                    <a:pt x="1222" y="832"/>
                  </a:lnTo>
                  <a:lnTo>
                    <a:pt x="1222" y="795"/>
                  </a:lnTo>
                  <a:lnTo>
                    <a:pt x="1221" y="757"/>
                  </a:lnTo>
                  <a:lnTo>
                    <a:pt x="1219" y="718"/>
                  </a:lnTo>
                  <a:lnTo>
                    <a:pt x="1219" y="678"/>
                  </a:lnTo>
                  <a:lnTo>
                    <a:pt x="1217" y="638"/>
                  </a:lnTo>
                  <a:lnTo>
                    <a:pt x="1215" y="599"/>
                  </a:lnTo>
                  <a:lnTo>
                    <a:pt x="1213" y="557"/>
                  </a:lnTo>
                  <a:lnTo>
                    <a:pt x="1211" y="517"/>
                  </a:lnTo>
                  <a:lnTo>
                    <a:pt x="1211" y="501"/>
                  </a:lnTo>
                  <a:lnTo>
                    <a:pt x="1209" y="486"/>
                  </a:lnTo>
                  <a:lnTo>
                    <a:pt x="1207" y="473"/>
                  </a:lnTo>
                  <a:lnTo>
                    <a:pt x="1207" y="459"/>
                  </a:lnTo>
                  <a:lnTo>
                    <a:pt x="1205" y="448"/>
                  </a:lnTo>
                  <a:lnTo>
                    <a:pt x="1203" y="436"/>
                  </a:lnTo>
                  <a:lnTo>
                    <a:pt x="1203" y="425"/>
                  </a:lnTo>
                  <a:lnTo>
                    <a:pt x="1201" y="415"/>
                  </a:lnTo>
                  <a:lnTo>
                    <a:pt x="1199" y="407"/>
                  </a:lnTo>
                  <a:lnTo>
                    <a:pt x="1198" y="398"/>
                  </a:lnTo>
                  <a:lnTo>
                    <a:pt x="1196" y="392"/>
                  </a:lnTo>
                  <a:lnTo>
                    <a:pt x="1192" y="384"/>
                  </a:lnTo>
                  <a:lnTo>
                    <a:pt x="1190" y="379"/>
                  </a:lnTo>
                  <a:lnTo>
                    <a:pt x="1186" y="373"/>
                  </a:lnTo>
                  <a:lnTo>
                    <a:pt x="1184" y="369"/>
                  </a:lnTo>
                  <a:lnTo>
                    <a:pt x="1180" y="365"/>
                  </a:lnTo>
                  <a:lnTo>
                    <a:pt x="1171" y="357"/>
                  </a:lnTo>
                  <a:lnTo>
                    <a:pt x="1159" y="350"/>
                  </a:lnTo>
                  <a:lnTo>
                    <a:pt x="1150" y="344"/>
                  </a:lnTo>
                  <a:lnTo>
                    <a:pt x="1136" y="340"/>
                  </a:lnTo>
                  <a:lnTo>
                    <a:pt x="1125" y="336"/>
                  </a:lnTo>
                  <a:lnTo>
                    <a:pt x="1109" y="333"/>
                  </a:lnTo>
                  <a:lnTo>
                    <a:pt x="1096" y="333"/>
                  </a:lnTo>
                  <a:lnTo>
                    <a:pt x="1079" y="331"/>
                  </a:lnTo>
                  <a:lnTo>
                    <a:pt x="1073" y="331"/>
                  </a:lnTo>
                  <a:lnTo>
                    <a:pt x="1065" y="333"/>
                  </a:lnTo>
                  <a:lnTo>
                    <a:pt x="1055" y="333"/>
                  </a:lnTo>
                  <a:lnTo>
                    <a:pt x="1044" y="333"/>
                  </a:lnTo>
                  <a:lnTo>
                    <a:pt x="1032" y="334"/>
                  </a:lnTo>
                  <a:lnTo>
                    <a:pt x="1019" y="336"/>
                  </a:lnTo>
                  <a:lnTo>
                    <a:pt x="1006" y="338"/>
                  </a:lnTo>
                  <a:lnTo>
                    <a:pt x="988" y="340"/>
                  </a:lnTo>
                  <a:lnTo>
                    <a:pt x="971" y="342"/>
                  </a:lnTo>
                  <a:lnTo>
                    <a:pt x="954" y="344"/>
                  </a:lnTo>
                  <a:lnTo>
                    <a:pt x="933" y="348"/>
                  </a:lnTo>
                  <a:lnTo>
                    <a:pt x="912" y="350"/>
                  </a:lnTo>
                  <a:lnTo>
                    <a:pt x="888" y="354"/>
                  </a:lnTo>
                  <a:lnTo>
                    <a:pt x="865" y="357"/>
                  </a:lnTo>
                  <a:lnTo>
                    <a:pt x="841" y="361"/>
                  </a:lnTo>
                  <a:lnTo>
                    <a:pt x="814" y="365"/>
                  </a:lnTo>
                  <a:lnTo>
                    <a:pt x="770" y="375"/>
                  </a:lnTo>
                  <a:lnTo>
                    <a:pt x="727" y="386"/>
                  </a:lnTo>
                  <a:lnTo>
                    <a:pt x="687" y="396"/>
                  </a:lnTo>
                  <a:lnTo>
                    <a:pt x="647" y="407"/>
                  </a:lnTo>
                  <a:lnTo>
                    <a:pt x="610" y="417"/>
                  </a:lnTo>
                  <a:lnTo>
                    <a:pt x="574" y="427"/>
                  </a:lnTo>
                  <a:lnTo>
                    <a:pt x="539" y="434"/>
                  </a:lnTo>
                  <a:lnTo>
                    <a:pt x="507" y="444"/>
                  </a:lnTo>
                  <a:lnTo>
                    <a:pt x="474" y="452"/>
                  </a:lnTo>
                  <a:lnTo>
                    <a:pt x="445" y="461"/>
                  </a:lnTo>
                  <a:lnTo>
                    <a:pt x="416" y="469"/>
                  </a:lnTo>
                  <a:lnTo>
                    <a:pt x="391" y="476"/>
                  </a:lnTo>
                  <a:lnTo>
                    <a:pt x="366" y="482"/>
                  </a:lnTo>
                  <a:lnTo>
                    <a:pt x="343" y="490"/>
                  </a:lnTo>
                  <a:lnTo>
                    <a:pt x="322" y="496"/>
                  </a:lnTo>
                  <a:lnTo>
                    <a:pt x="303" y="503"/>
                  </a:lnTo>
                  <a:lnTo>
                    <a:pt x="286" y="511"/>
                  </a:lnTo>
                  <a:lnTo>
                    <a:pt x="270" y="517"/>
                  </a:lnTo>
                  <a:lnTo>
                    <a:pt x="257" y="523"/>
                  </a:lnTo>
                  <a:lnTo>
                    <a:pt x="246" y="526"/>
                  </a:lnTo>
                  <a:lnTo>
                    <a:pt x="234" y="530"/>
                  </a:lnTo>
                  <a:lnTo>
                    <a:pt x="224" y="534"/>
                  </a:lnTo>
                  <a:lnTo>
                    <a:pt x="215" y="536"/>
                  </a:lnTo>
                  <a:lnTo>
                    <a:pt x="207" y="536"/>
                  </a:lnTo>
                  <a:lnTo>
                    <a:pt x="192" y="536"/>
                  </a:lnTo>
                  <a:lnTo>
                    <a:pt x="184" y="534"/>
                  </a:lnTo>
                  <a:lnTo>
                    <a:pt x="176" y="532"/>
                  </a:lnTo>
                  <a:lnTo>
                    <a:pt x="169" y="530"/>
                  </a:lnTo>
                  <a:lnTo>
                    <a:pt x="159" y="528"/>
                  </a:lnTo>
                  <a:lnTo>
                    <a:pt x="151" y="524"/>
                  </a:lnTo>
                  <a:lnTo>
                    <a:pt x="142" y="521"/>
                  </a:lnTo>
                  <a:lnTo>
                    <a:pt x="132" y="517"/>
                  </a:lnTo>
                  <a:lnTo>
                    <a:pt x="123" y="511"/>
                  </a:lnTo>
                  <a:lnTo>
                    <a:pt x="113" y="505"/>
                  </a:lnTo>
                  <a:lnTo>
                    <a:pt x="104" y="500"/>
                  </a:lnTo>
                  <a:lnTo>
                    <a:pt x="94" y="494"/>
                  </a:lnTo>
                  <a:lnTo>
                    <a:pt x="82" y="486"/>
                  </a:lnTo>
                  <a:lnTo>
                    <a:pt x="73" y="478"/>
                  </a:lnTo>
                  <a:lnTo>
                    <a:pt x="63" y="471"/>
                  </a:lnTo>
                  <a:lnTo>
                    <a:pt x="54" y="461"/>
                  </a:lnTo>
                  <a:lnTo>
                    <a:pt x="46" y="453"/>
                  </a:lnTo>
                  <a:lnTo>
                    <a:pt x="40" y="446"/>
                  </a:lnTo>
                  <a:lnTo>
                    <a:pt x="34" y="438"/>
                  </a:lnTo>
                  <a:lnTo>
                    <a:pt x="29" y="430"/>
                  </a:lnTo>
                  <a:lnTo>
                    <a:pt x="23" y="423"/>
                  </a:lnTo>
                  <a:lnTo>
                    <a:pt x="19" y="417"/>
                  </a:lnTo>
                  <a:lnTo>
                    <a:pt x="13" y="409"/>
                  </a:lnTo>
                  <a:lnTo>
                    <a:pt x="11" y="404"/>
                  </a:lnTo>
                  <a:lnTo>
                    <a:pt x="8" y="398"/>
                  </a:lnTo>
                  <a:lnTo>
                    <a:pt x="6" y="390"/>
                  </a:lnTo>
                  <a:lnTo>
                    <a:pt x="2" y="386"/>
                  </a:lnTo>
                  <a:lnTo>
                    <a:pt x="2" y="381"/>
                  </a:lnTo>
                  <a:lnTo>
                    <a:pt x="0" y="375"/>
                  </a:lnTo>
                  <a:lnTo>
                    <a:pt x="0" y="365"/>
                  </a:lnTo>
                  <a:lnTo>
                    <a:pt x="0" y="357"/>
                  </a:lnTo>
                  <a:lnTo>
                    <a:pt x="2" y="350"/>
                  </a:lnTo>
                  <a:lnTo>
                    <a:pt x="8" y="344"/>
                  </a:lnTo>
                  <a:lnTo>
                    <a:pt x="13" y="340"/>
                  </a:lnTo>
                  <a:lnTo>
                    <a:pt x="21" y="334"/>
                  </a:lnTo>
                  <a:lnTo>
                    <a:pt x="31" y="331"/>
                  </a:lnTo>
                  <a:lnTo>
                    <a:pt x="42" y="327"/>
                  </a:lnTo>
                  <a:lnTo>
                    <a:pt x="56" y="325"/>
                  </a:lnTo>
                  <a:lnTo>
                    <a:pt x="92" y="321"/>
                  </a:lnTo>
                  <a:lnTo>
                    <a:pt x="128" y="315"/>
                  </a:lnTo>
                  <a:lnTo>
                    <a:pt x="165" y="311"/>
                  </a:lnTo>
                  <a:lnTo>
                    <a:pt x="203" y="306"/>
                  </a:lnTo>
                  <a:lnTo>
                    <a:pt x="244" y="298"/>
                  </a:lnTo>
                  <a:lnTo>
                    <a:pt x="282" y="292"/>
                  </a:lnTo>
                  <a:lnTo>
                    <a:pt x="322" y="285"/>
                  </a:lnTo>
                  <a:lnTo>
                    <a:pt x="365" y="277"/>
                  </a:lnTo>
                  <a:lnTo>
                    <a:pt x="405" y="269"/>
                  </a:lnTo>
                  <a:lnTo>
                    <a:pt x="449" y="260"/>
                  </a:lnTo>
                  <a:lnTo>
                    <a:pt x="491" y="250"/>
                  </a:lnTo>
                  <a:lnTo>
                    <a:pt x="535" y="240"/>
                  </a:lnTo>
                  <a:lnTo>
                    <a:pt x="579" y="231"/>
                  </a:lnTo>
                  <a:lnTo>
                    <a:pt x="626" y="221"/>
                  </a:lnTo>
                  <a:lnTo>
                    <a:pt x="672" y="210"/>
                  </a:lnTo>
                  <a:lnTo>
                    <a:pt x="720" y="198"/>
                  </a:lnTo>
                  <a:lnTo>
                    <a:pt x="752" y="187"/>
                  </a:lnTo>
                  <a:lnTo>
                    <a:pt x="783" y="177"/>
                  </a:lnTo>
                  <a:lnTo>
                    <a:pt x="814" y="166"/>
                  </a:lnTo>
                  <a:lnTo>
                    <a:pt x="844" y="156"/>
                  </a:lnTo>
                  <a:lnTo>
                    <a:pt x="873" y="146"/>
                  </a:lnTo>
                  <a:lnTo>
                    <a:pt x="902" y="137"/>
                  </a:lnTo>
                  <a:lnTo>
                    <a:pt x="929" y="127"/>
                  </a:lnTo>
                  <a:lnTo>
                    <a:pt x="956" y="118"/>
                  </a:lnTo>
                  <a:lnTo>
                    <a:pt x="983" y="108"/>
                  </a:lnTo>
                  <a:lnTo>
                    <a:pt x="1006" y="100"/>
                  </a:lnTo>
                  <a:lnTo>
                    <a:pt x="1031" y="91"/>
                  </a:lnTo>
                  <a:lnTo>
                    <a:pt x="1054" y="81"/>
                  </a:lnTo>
                  <a:lnTo>
                    <a:pt x="1075" y="73"/>
                  </a:lnTo>
                  <a:lnTo>
                    <a:pt x="1096" y="64"/>
                  </a:lnTo>
                  <a:lnTo>
                    <a:pt x="1117" y="56"/>
                  </a:lnTo>
                  <a:lnTo>
                    <a:pt x="1136" y="47"/>
                  </a:lnTo>
                  <a:lnTo>
                    <a:pt x="1150" y="41"/>
                  </a:lnTo>
                  <a:lnTo>
                    <a:pt x="1161" y="35"/>
                  </a:lnTo>
                  <a:lnTo>
                    <a:pt x="1171" y="29"/>
                  </a:lnTo>
                  <a:lnTo>
                    <a:pt x="1180" y="25"/>
                  </a:lnTo>
                  <a:lnTo>
                    <a:pt x="1190" y="22"/>
                  </a:lnTo>
                  <a:lnTo>
                    <a:pt x="1199" y="18"/>
                  </a:lnTo>
                  <a:lnTo>
                    <a:pt x="1207" y="14"/>
                  </a:lnTo>
                  <a:lnTo>
                    <a:pt x="1213" y="10"/>
                  </a:lnTo>
                  <a:lnTo>
                    <a:pt x="1219" y="8"/>
                  </a:lnTo>
                  <a:lnTo>
                    <a:pt x="1224" y="6"/>
                  </a:lnTo>
                  <a:lnTo>
                    <a:pt x="1230" y="4"/>
                  </a:lnTo>
                  <a:lnTo>
                    <a:pt x="1234" y="2"/>
                  </a:lnTo>
                  <a:lnTo>
                    <a:pt x="1238" y="2"/>
                  </a:lnTo>
                  <a:lnTo>
                    <a:pt x="1240" y="0"/>
                  </a:lnTo>
                  <a:lnTo>
                    <a:pt x="1242" y="0"/>
                  </a:lnTo>
                  <a:lnTo>
                    <a:pt x="1244" y="0"/>
                  </a:lnTo>
                  <a:lnTo>
                    <a:pt x="12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4113212" y="5854700"/>
              <a:ext cx="527050" cy="588963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46" y="2"/>
                </a:cxn>
                <a:cxn ang="0">
                  <a:pos x="65" y="8"/>
                </a:cxn>
                <a:cxn ang="0">
                  <a:pos x="92" y="16"/>
                </a:cxn>
                <a:cxn ang="0">
                  <a:pos x="128" y="27"/>
                </a:cxn>
                <a:cxn ang="0">
                  <a:pos x="171" y="39"/>
                </a:cxn>
                <a:cxn ang="0">
                  <a:pos x="209" y="50"/>
                </a:cxn>
                <a:cxn ang="0">
                  <a:pos x="245" y="60"/>
                </a:cxn>
                <a:cxn ang="0">
                  <a:pos x="278" y="69"/>
                </a:cxn>
                <a:cxn ang="0">
                  <a:pos x="311" y="77"/>
                </a:cxn>
                <a:cxn ang="0">
                  <a:pos x="339" y="85"/>
                </a:cxn>
                <a:cxn ang="0">
                  <a:pos x="366" y="92"/>
                </a:cxn>
                <a:cxn ang="0">
                  <a:pos x="389" y="98"/>
                </a:cxn>
                <a:cxn ang="0">
                  <a:pos x="410" y="104"/>
                </a:cxn>
                <a:cxn ang="0">
                  <a:pos x="430" y="108"/>
                </a:cxn>
                <a:cxn ang="0">
                  <a:pos x="447" y="112"/>
                </a:cxn>
                <a:cxn ang="0">
                  <a:pos x="460" y="115"/>
                </a:cxn>
                <a:cxn ang="0">
                  <a:pos x="474" y="117"/>
                </a:cxn>
                <a:cxn ang="0">
                  <a:pos x="483" y="119"/>
                </a:cxn>
                <a:cxn ang="0">
                  <a:pos x="489" y="119"/>
                </a:cxn>
                <a:cxn ang="0">
                  <a:pos x="535" y="275"/>
                </a:cxn>
                <a:cxn ang="0">
                  <a:pos x="620" y="586"/>
                </a:cxn>
                <a:cxn ang="0">
                  <a:pos x="656" y="741"/>
                </a:cxn>
                <a:cxn ang="0">
                  <a:pos x="645" y="739"/>
                </a:cxn>
                <a:cxn ang="0">
                  <a:pos x="631" y="733"/>
                </a:cxn>
                <a:cxn ang="0">
                  <a:pos x="618" y="726"/>
                </a:cxn>
                <a:cxn ang="0">
                  <a:pos x="602" y="714"/>
                </a:cxn>
                <a:cxn ang="0">
                  <a:pos x="589" y="701"/>
                </a:cxn>
                <a:cxn ang="0">
                  <a:pos x="574" y="685"/>
                </a:cxn>
                <a:cxn ang="0">
                  <a:pos x="558" y="666"/>
                </a:cxn>
                <a:cxn ang="0">
                  <a:pos x="520" y="618"/>
                </a:cxn>
                <a:cxn ang="0">
                  <a:pos x="460" y="545"/>
                </a:cxn>
                <a:cxn ang="0">
                  <a:pos x="403" y="476"/>
                </a:cxn>
                <a:cxn ang="0">
                  <a:pos x="343" y="409"/>
                </a:cxn>
                <a:cxn ang="0">
                  <a:pos x="286" y="344"/>
                </a:cxn>
                <a:cxn ang="0">
                  <a:pos x="228" y="282"/>
                </a:cxn>
                <a:cxn ang="0">
                  <a:pos x="144" y="190"/>
                </a:cxn>
                <a:cxn ang="0">
                  <a:pos x="78" y="125"/>
                </a:cxn>
                <a:cxn ang="0">
                  <a:pos x="59" y="108"/>
                </a:cxn>
                <a:cxn ang="0">
                  <a:pos x="42" y="92"/>
                </a:cxn>
                <a:cxn ang="0">
                  <a:pos x="29" y="79"/>
                </a:cxn>
                <a:cxn ang="0">
                  <a:pos x="17" y="67"/>
                </a:cxn>
                <a:cxn ang="0">
                  <a:pos x="9" y="56"/>
                </a:cxn>
                <a:cxn ang="0">
                  <a:pos x="4" y="46"/>
                </a:cxn>
                <a:cxn ang="0">
                  <a:pos x="0" y="37"/>
                </a:cxn>
                <a:cxn ang="0">
                  <a:pos x="0" y="27"/>
                </a:cxn>
                <a:cxn ang="0">
                  <a:pos x="5" y="14"/>
                </a:cxn>
                <a:cxn ang="0">
                  <a:pos x="13" y="6"/>
                </a:cxn>
                <a:cxn ang="0">
                  <a:pos x="25" y="0"/>
                </a:cxn>
                <a:cxn ang="0">
                  <a:pos x="32" y="0"/>
                </a:cxn>
              </a:cxnLst>
              <a:rect l="0" t="0" r="r" b="b"/>
              <a:pathLst>
                <a:path w="664" h="741">
                  <a:moveTo>
                    <a:pt x="32" y="0"/>
                  </a:moveTo>
                  <a:lnTo>
                    <a:pt x="34" y="0"/>
                  </a:lnTo>
                  <a:lnTo>
                    <a:pt x="40" y="2"/>
                  </a:lnTo>
                  <a:lnTo>
                    <a:pt x="46" y="2"/>
                  </a:lnTo>
                  <a:lnTo>
                    <a:pt x="55" y="6"/>
                  </a:lnTo>
                  <a:lnTo>
                    <a:pt x="65" y="8"/>
                  </a:lnTo>
                  <a:lnTo>
                    <a:pt x="78" y="12"/>
                  </a:lnTo>
                  <a:lnTo>
                    <a:pt x="92" y="16"/>
                  </a:lnTo>
                  <a:lnTo>
                    <a:pt x="107" y="21"/>
                  </a:lnTo>
                  <a:lnTo>
                    <a:pt x="128" y="27"/>
                  </a:lnTo>
                  <a:lnTo>
                    <a:pt x="149" y="33"/>
                  </a:lnTo>
                  <a:lnTo>
                    <a:pt x="171" y="39"/>
                  </a:lnTo>
                  <a:lnTo>
                    <a:pt x="190" y="44"/>
                  </a:lnTo>
                  <a:lnTo>
                    <a:pt x="209" y="50"/>
                  </a:lnTo>
                  <a:lnTo>
                    <a:pt x="228" y="54"/>
                  </a:lnTo>
                  <a:lnTo>
                    <a:pt x="245" y="60"/>
                  </a:lnTo>
                  <a:lnTo>
                    <a:pt x="263" y="64"/>
                  </a:lnTo>
                  <a:lnTo>
                    <a:pt x="278" y="69"/>
                  </a:lnTo>
                  <a:lnTo>
                    <a:pt x="295" y="73"/>
                  </a:lnTo>
                  <a:lnTo>
                    <a:pt x="311" y="77"/>
                  </a:lnTo>
                  <a:lnTo>
                    <a:pt x="324" y="81"/>
                  </a:lnTo>
                  <a:lnTo>
                    <a:pt x="339" y="85"/>
                  </a:lnTo>
                  <a:lnTo>
                    <a:pt x="353" y="88"/>
                  </a:lnTo>
                  <a:lnTo>
                    <a:pt x="366" y="92"/>
                  </a:lnTo>
                  <a:lnTo>
                    <a:pt x="378" y="94"/>
                  </a:lnTo>
                  <a:lnTo>
                    <a:pt x="389" y="98"/>
                  </a:lnTo>
                  <a:lnTo>
                    <a:pt x="401" y="100"/>
                  </a:lnTo>
                  <a:lnTo>
                    <a:pt x="410" y="104"/>
                  </a:lnTo>
                  <a:lnTo>
                    <a:pt x="420" y="106"/>
                  </a:lnTo>
                  <a:lnTo>
                    <a:pt x="430" y="108"/>
                  </a:lnTo>
                  <a:lnTo>
                    <a:pt x="439" y="110"/>
                  </a:lnTo>
                  <a:lnTo>
                    <a:pt x="447" y="112"/>
                  </a:lnTo>
                  <a:lnTo>
                    <a:pt x="455" y="113"/>
                  </a:lnTo>
                  <a:lnTo>
                    <a:pt x="460" y="115"/>
                  </a:lnTo>
                  <a:lnTo>
                    <a:pt x="468" y="115"/>
                  </a:lnTo>
                  <a:lnTo>
                    <a:pt x="474" y="117"/>
                  </a:lnTo>
                  <a:lnTo>
                    <a:pt x="478" y="117"/>
                  </a:lnTo>
                  <a:lnTo>
                    <a:pt x="483" y="119"/>
                  </a:lnTo>
                  <a:lnTo>
                    <a:pt x="487" y="119"/>
                  </a:lnTo>
                  <a:lnTo>
                    <a:pt x="489" y="119"/>
                  </a:lnTo>
                  <a:lnTo>
                    <a:pt x="493" y="119"/>
                  </a:lnTo>
                  <a:lnTo>
                    <a:pt x="535" y="275"/>
                  </a:lnTo>
                  <a:lnTo>
                    <a:pt x="577" y="430"/>
                  </a:lnTo>
                  <a:lnTo>
                    <a:pt x="620" y="586"/>
                  </a:lnTo>
                  <a:lnTo>
                    <a:pt x="664" y="741"/>
                  </a:lnTo>
                  <a:lnTo>
                    <a:pt x="656" y="741"/>
                  </a:lnTo>
                  <a:lnTo>
                    <a:pt x="650" y="739"/>
                  </a:lnTo>
                  <a:lnTo>
                    <a:pt x="645" y="739"/>
                  </a:lnTo>
                  <a:lnTo>
                    <a:pt x="639" y="735"/>
                  </a:lnTo>
                  <a:lnTo>
                    <a:pt x="631" y="733"/>
                  </a:lnTo>
                  <a:lnTo>
                    <a:pt x="625" y="730"/>
                  </a:lnTo>
                  <a:lnTo>
                    <a:pt x="618" y="726"/>
                  </a:lnTo>
                  <a:lnTo>
                    <a:pt x="610" y="720"/>
                  </a:lnTo>
                  <a:lnTo>
                    <a:pt x="602" y="714"/>
                  </a:lnTo>
                  <a:lnTo>
                    <a:pt x="597" y="708"/>
                  </a:lnTo>
                  <a:lnTo>
                    <a:pt x="589" y="701"/>
                  </a:lnTo>
                  <a:lnTo>
                    <a:pt x="581" y="693"/>
                  </a:lnTo>
                  <a:lnTo>
                    <a:pt x="574" y="685"/>
                  </a:lnTo>
                  <a:lnTo>
                    <a:pt x="566" y="676"/>
                  </a:lnTo>
                  <a:lnTo>
                    <a:pt x="558" y="666"/>
                  </a:lnTo>
                  <a:lnTo>
                    <a:pt x="549" y="655"/>
                  </a:lnTo>
                  <a:lnTo>
                    <a:pt x="520" y="618"/>
                  </a:lnTo>
                  <a:lnTo>
                    <a:pt x="491" y="582"/>
                  </a:lnTo>
                  <a:lnTo>
                    <a:pt x="460" y="545"/>
                  </a:lnTo>
                  <a:lnTo>
                    <a:pt x="432" y="511"/>
                  </a:lnTo>
                  <a:lnTo>
                    <a:pt x="403" y="476"/>
                  </a:lnTo>
                  <a:lnTo>
                    <a:pt x="372" y="442"/>
                  </a:lnTo>
                  <a:lnTo>
                    <a:pt x="343" y="409"/>
                  </a:lnTo>
                  <a:lnTo>
                    <a:pt x="314" y="376"/>
                  </a:lnTo>
                  <a:lnTo>
                    <a:pt x="286" y="344"/>
                  </a:lnTo>
                  <a:lnTo>
                    <a:pt x="257" y="313"/>
                  </a:lnTo>
                  <a:lnTo>
                    <a:pt x="228" y="282"/>
                  </a:lnTo>
                  <a:lnTo>
                    <a:pt x="199" y="252"/>
                  </a:lnTo>
                  <a:lnTo>
                    <a:pt x="144" y="190"/>
                  </a:lnTo>
                  <a:lnTo>
                    <a:pt x="88" y="133"/>
                  </a:lnTo>
                  <a:lnTo>
                    <a:pt x="78" y="125"/>
                  </a:lnTo>
                  <a:lnTo>
                    <a:pt x="69" y="115"/>
                  </a:lnTo>
                  <a:lnTo>
                    <a:pt x="59" y="108"/>
                  </a:lnTo>
                  <a:lnTo>
                    <a:pt x="50" y="100"/>
                  </a:lnTo>
                  <a:lnTo>
                    <a:pt x="42" y="92"/>
                  </a:lnTo>
                  <a:lnTo>
                    <a:pt x="36" y="87"/>
                  </a:lnTo>
                  <a:lnTo>
                    <a:pt x="29" y="79"/>
                  </a:lnTo>
                  <a:lnTo>
                    <a:pt x="23" y="73"/>
                  </a:lnTo>
                  <a:lnTo>
                    <a:pt x="17" y="67"/>
                  </a:lnTo>
                  <a:lnTo>
                    <a:pt x="13" y="62"/>
                  </a:lnTo>
                  <a:lnTo>
                    <a:pt x="9" y="56"/>
                  </a:lnTo>
                  <a:lnTo>
                    <a:pt x="5" y="50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2" y="19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3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3822700" y="4532313"/>
              <a:ext cx="641350" cy="400050"/>
            </a:xfrm>
            <a:custGeom>
              <a:avLst/>
              <a:gdLst/>
              <a:ahLst/>
              <a:cxnLst>
                <a:cxn ang="0">
                  <a:pos x="87" y="0"/>
                </a:cxn>
                <a:cxn ang="0">
                  <a:pos x="173" y="8"/>
                </a:cxn>
                <a:cxn ang="0">
                  <a:pos x="269" y="23"/>
                </a:cxn>
                <a:cxn ang="0">
                  <a:pos x="319" y="33"/>
                </a:cxn>
                <a:cxn ang="0">
                  <a:pos x="371" y="44"/>
                </a:cxn>
                <a:cxn ang="0">
                  <a:pos x="424" y="60"/>
                </a:cxn>
                <a:cxn ang="0">
                  <a:pos x="480" y="75"/>
                </a:cxn>
                <a:cxn ang="0">
                  <a:pos x="532" y="89"/>
                </a:cxn>
                <a:cxn ang="0">
                  <a:pos x="580" y="104"/>
                </a:cxn>
                <a:cxn ang="0">
                  <a:pos x="622" y="119"/>
                </a:cxn>
                <a:cxn ang="0">
                  <a:pos x="658" y="133"/>
                </a:cxn>
                <a:cxn ang="0">
                  <a:pos x="691" y="148"/>
                </a:cxn>
                <a:cxn ang="0">
                  <a:pos x="718" y="163"/>
                </a:cxn>
                <a:cxn ang="0">
                  <a:pos x="739" y="179"/>
                </a:cxn>
                <a:cxn ang="0">
                  <a:pos x="768" y="211"/>
                </a:cxn>
                <a:cxn ang="0">
                  <a:pos x="781" y="229"/>
                </a:cxn>
                <a:cxn ang="0">
                  <a:pos x="791" y="244"/>
                </a:cxn>
                <a:cxn ang="0">
                  <a:pos x="799" y="261"/>
                </a:cxn>
                <a:cxn ang="0">
                  <a:pos x="804" y="277"/>
                </a:cxn>
                <a:cxn ang="0">
                  <a:pos x="808" y="294"/>
                </a:cxn>
                <a:cxn ang="0">
                  <a:pos x="808" y="311"/>
                </a:cxn>
                <a:cxn ang="0">
                  <a:pos x="806" y="355"/>
                </a:cxn>
                <a:cxn ang="0">
                  <a:pos x="799" y="394"/>
                </a:cxn>
                <a:cxn ang="0">
                  <a:pos x="787" y="426"/>
                </a:cxn>
                <a:cxn ang="0">
                  <a:pos x="770" y="453"/>
                </a:cxn>
                <a:cxn ang="0">
                  <a:pos x="749" y="474"/>
                </a:cxn>
                <a:cxn ang="0">
                  <a:pos x="720" y="490"/>
                </a:cxn>
                <a:cxn ang="0">
                  <a:pos x="689" y="499"/>
                </a:cxn>
                <a:cxn ang="0">
                  <a:pos x="651" y="503"/>
                </a:cxn>
                <a:cxn ang="0">
                  <a:pos x="614" y="499"/>
                </a:cxn>
                <a:cxn ang="0">
                  <a:pos x="574" y="490"/>
                </a:cxn>
                <a:cxn ang="0">
                  <a:pos x="530" y="476"/>
                </a:cxn>
                <a:cxn ang="0">
                  <a:pos x="484" y="455"/>
                </a:cxn>
                <a:cxn ang="0">
                  <a:pos x="436" y="428"/>
                </a:cxn>
                <a:cxn ang="0">
                  <a:pos x="384" y="394"/>
                </a:cxn>
                <a:cxn ang="0">
                  <a:pos x="330" y="355"/>
                </a:cxn>
                <a:cxn ang="0">
                  <a:pos x="273" y="311"/>
                </a:cxn>
                <a:cxn ang="0">
                  <a:pos x="240" y="284"/>
                </a:cxn>
                <a:cxn ang="0">
                  <a:pos x="207" y="257"/>
                </a:cxn>
                <a:cxn ang="0">
                  <a:pos x="181" y="234"/>
                </a:cxn>
                <a:cxn ang="0">
                  <a:pos x="154" y="211"/>
                </a:cxn>
                <a:cxn ang="0">
                  <a:pos x="129" y="188"/>
                </a:cxn>
                <a:cxn ang="0">
                  <a:pos x="106" y="169"/>
                </a:cxn>
                <a:cxn ang="0">
                  <a:pos x="87" y="150"/>
                </a:cxn>
                <a:cxn ang="0">
                  <a:pos x="67" y="131"/>
                </a:cxn>
                <a:cxn ang="0">
                  <a:pos x="52" y="115"/>
                </a:cxn>
                <a:cxn ang="0">
                  <a:pos x="39" y="100"/>
                </a:cxn>
                <a:cxn ang="0">
                  <a:pos x="27" y="85"/>
                </a:cxn>
                <a:cxn ang="0">
                  <a:pos x="17" y="73"/>
                </a:cxn>
                <a:cxn ang="0">
                  <a:pos x="10" y="62"/>
                </a:cxn>
                <a:cxn ang="0">
                  <a:pos x="4" y="50"/>
                </a:cxn>
                <a:cxn ang="0">
                  <a:pos x="2" y="41"/>
                </a:cxn>
                <a:cxn ang="0">
                  <a:pos x="0" y="33"/>
                </a:cxn>
                <a:cxn ang="0">
                  <a:pos x="2" y="19"/>
                </a:cxn>
                <a:cxn ang="0">
                  <a:pos x="10" y="12"/>
                </a:cxn>
                <a:cxn ang="0">
                  <a:pos x="25" y="6"/>
                </a:cxn>
                <a:cxn ang="0">
                  <a:pos x="44" y="0"/>
                </a:cxn>
              </a:cxnLst>
              <a:rect l="0" t="0" r="r" b="b"/>
              <a:pathLst>
                <a:path w="808" h="503">
                  <a:moveTo>
                    <a:pt x="44" y="0"/>
                  </a:moveTo>
                  <a:lnTo>
                    <a:pt x="87" y="0"/>
                  </a:lnTo>
                  <a:lnTo>
                    <a:pt x="129" y="4"/>
                  </a:lnTo>
                  <a:lnTo>
                    <a:pt x="173" y="8"/>
                  </a:lnTo>
                  <a:lnTo>
                    <a:pt x="219" y="14"/>
                  </a:lnTo>
                  <a:lnTo>
                    <a:pt x="269" y="23"/>
                  </a:lnTo>
                  <a:lnTo>
                    <a:pt x="294" y="27"/>
                  </a:lnTo>
                  <a:lnTo>
                    <a:pt x="319" y="33"/>
                  </a:lnTo>
                  <a:lnTo>
                    <a:pt x="344" y="39"/>
                  </a:lnTo>
                  <a:lnTo>
                    <a:pt x="371" y="44"/>
                  </a:lnTo>
                  <a:lnTo>
                    <a:pt x="396" y="52"/>
                  </a:lnTo>
                  <a:lnTo>
                    <a:pt x="424" y="60"/>
                  </a:lnTo>
                  <a:lnTo>
                    <a:pt x="453" y="67"/>
                  </a:lnTo>
                  <a:lnTo>
                    <a:pt x="480" y="75"/>
                  </a:lnTo>
                  <a:lnTo>
                    <a:pt x="507" y="81"/>
                  </a:lnTo>
                  <a:lnTo>
                    <a:pt x="532" y="89"/>
                  </a:lnTo>
                  <a:lnTo>
                    <a:pt x="557" y="96"/>
                  </a:lnTo>
                  <a:lnTo>
                    <a:pt x="580" y="104"/>
                  </a:lnTo>
                  <a:lnTo>
                    <a:pt x="601" y="112"/>
                  </a:lnTo>
                  <a:lnTo>
                    <a:pt x="622" y="119"/>
                  </a:lnTo>
                  <a:lnTo>
                    <a:pt x="641" y="127"/>
                  </a:lnTo>
                  <a:lnTo>
                    <a:pt x="658" y="133"/>
                  </a:lnTo>
                  <a:lnTo>
                    <a:pt x="676" y="140"/>
                  </a:lnTo>
                  <a:lnTo>
                    <a:pt x="691" y="148"/>
                  </a:lnTo>
                  <a:lnTo>
                    <a:pt x="705" y="156"/>
                  </a:lnTo>
                  <a:lnTo>
                    <a:pt x="718" y="163"/>
                  </a:lnTo>
                  <a:lnTo>
                    <a:pt x="729" y="171"/>
                  </a:lnTo>
                  <a:lnTo>
                    <a:pt x="739" y="179"/>
                  </a:lnTo>
                  <a:lnTo>
                    <a:pt x="754" y="196"/>
                  </a:lnTo>
                  <a:lnTo>
                    <a:pt x="768" y="211"/>
                  </a:lnTo>
                  <a:lnTo>
                    <a:pt x="776" y="221"/>
                  </a:lnTo>
                  <a:lnTo>
                    <a:pt x="781" y="229"/>
                  </a:lnTo>
                  <a:lnTo>
                    <a:pt x="785" y="236"/>
                  </a:lnTo>
                  <a:lnTo>
                    <a:pt x="791" y="244"/>
                  </a:lnTo>
                  <a:lnTo>
                    <a:pt x="795" y="254"/>
                  </a:lnTo>
                  <a:lnTo>
                    <a:pt x="799" y="261"/>
                  </a:lnTo>
                  <a:lnTo>
                    <a:pt x="802" y="269"/>
                  </a:lnTo>
                  <a:lnTo>
                    <a:pt x="804" y="277"/>
                  </a:lnTo>
                  <a:lnTo>
                    <a:pt x="806" y="284"/>
                  </a:lnTo>
                  <a:lnTo>
                    <a:pt x="808" y="294"/>
                  </a:lnTo>
                  <a:lnTo>
                    <a:pt x="808" y="302"/>
                  </a:lnTo>
                  <a:lnTo>
                    <a:pt x="808" y="311"/>
                  </a:lnTo>
                  <a:lnTo>
                    <a:pt x="808" y="334"/>
                  </a:lnTo>
                  <a:lnTo>
                    <a:pt x="806" y="355"/>
                  </a:lnTo>
                  <a:lnTo>
                    <a:pt x="802" y="375"/>
                  </a:lnTo>
                  <a:lnTo>
                    <a:pt x="799" y="394"/>
                  </a:lnTo>
                  <a:lnTo>
                    <a:pt x="793" y="411"/>
                  </a:lnTo>
                  <a:lnTo>
                    <a:pt x="787" y="426"/>
                  </a:lnTo>
                  <a:lnTo>
                    <a:pt x="779" y="442"/>
                  </a:lnTo>
                  <a:lnTo>
                    <a:pt x="770" y="453"/>
                  </a:lnTo>
                  <a:lnTo>
                    <a:pt x="760" y="465"/>
                  </a:lnTo>
                  <a:lnTo>
                    <a:pt x="749" y="474"/>
                  </a:lnTo>
                  <a:lnTo>
                    <a:pt x="735" y="484"/>
                  </a:lnTo>
                  <a:lnTo>
                    <a:pt x="720" y="490"/>
                  </a:lnTo>
                  <a:lnTo>
                    <a:pt x="705" y="495"/>
                  </a:lnTo>
                  <a:lnTo>
                    <a:pt x="689" y="499"/>
                  </a:lnTo>
                  <a:lnTo>
                    <a:pt x="670" y="501"/>
                  </a:lnTo>
                  <a:lnTo>
                    <a:pt x="651" y="503"/>
                  </a:lnTo>
                  <a:lnTo>
                    <a:pt x="634" y="501"/>
                  </a:lnTo>
                  <a:lnTo>
                    <a:pt x="614" y="499"/>
                  </a:lnTo>
                  <a:lnTo>
                    <a:pt x="595" y="495"/>
                  </a:lnTo>
                  <a:lnTo>
                    <a:pt x="574" y="490"/>
                  </a:lnTo>
                  <a:lnTo>
                    <a:pt x="553" y="484"/>
                  </a:lnTo>
                  <a:lnTo>
                    <a:pt x="530" y="476"/>
                  </a:lnTo>
                  <a:lnTo>
                    <a:pt x="509" y="465"/>
                  </a:lnTo>
                  <a:lnTo>
                    <a:pt x="484" y="455"/>
                  </a:lnTo>
                  <a:lnTo>
                    <a:pt x="461" y="442"/>
                  </a:lnTo>
                  <a:lnTo>
                    <a:pt x="436" y="428"/>
                  </a:lnTo>
                  <a:lnTo>
                    <a:pt x="411" y="411"/>
                  </a:lnTo>
                  <a:lnTo>
                    <a:pt x="384" y="394"/>
                  </a:lnTo>
                  <a:lnTo>
                    <a:pt x="357" y="376"/>
                  </a:lnTo>
                  <a:lnTo>
                    <a:pt x="330" y="355"/>
                  </a:lnTo>
                  <a:lnTo>
                    <a:pt x="301" y="334"/>
                  </a:lnTo>
                  <a:lnTo>
                    <a:pt x="273" y="311"/>
                  </a:lnTo>
                  <a:lnTo>
                    <a:pt x="255" y="298"/>
                  </a:lnTo>
                  <a:lnTo>
                    <a:pt x="240" y="284"/>
                  </a:lnTo>
                  <a:lnTo>
                    <a:pt x="223" y="271"/>
                  </a:lnTo>
                  <a:lnTo>
                    <a:pt x="207" y="257"/>
                  </a:lnTo>
                  <a:lnTo>
                    <a:pt x="194" y="246"/>
                  </a:lnTo>
                  <a:lnTo>
                    <a:pt x="181" y="234"/>
                  </a:lnTo>
                  <a:lnTo>
                    <a:pt x="165" y="223"/>
                  </a:lnTo>
                  <a:lnTo>
                    <a:pt x="154" y="211"/>
                  </a:lnTo>
                  <a:lnTo>
                    <a:pt x="140" y="200"/>
                  </a:lnTo>
                  <a:lnTo>
                    <a:pt x="129" y="188"/>
                  </a:lnTo>
                  <a:lnTo>
                    <a:pt x="117" y="179"/>
                  </a:lnTo>
                  <a:lnTo>
                    <a:pt x="106" y="169"/>
                  </a:lnTo>
                  <a:lnTo>
                    <a:pt x="96" y="160"/>
                  </a:lnTo>
                  <a:lnTo>
                    <a:pt x="87" y="150"/>
                  </a:lnTo>
                  <a:lnTo>
                    <a:pt x="77" y="140"/>
                  </a:lnTo>
                  <a:lnTo>
                    <a:pt x="67" y="131"/>
                  </a:lnTo>
                  <a:lnTo>
                    <a:pt x="60" y="123"/>
                  </a:lnTo>
                  <a:lnTo>
                    <a:pt x="52" y="115"/>
                  </a:lnTo>
                  <a:lnTo>
                    <a:pt x="44" y="108"/>
                  </a:lnTo>
                  <a:lnTo>
                    <a:pt x="39" y="100"/>
                  </a:lnTo>
                  <a:lnTo>
                    <a:pt x="33" y="92"/>
                  </a:lnTo>
                  <a:lnTo>
                    <a:pt x="27" y="85"/>
                  </a:lnTo>
                  <a:lnTo>
                    <a:pt x="21" y="79"/>
                  </a:lnTo>
                  <a:lnTo>
                    <a:pt x="17" y="73"/>
                  </a:lnTo>
                  <a:lnTo>
                    <a:pt x="14" y="66"/>
                  </a:lnTo>
                  <a:lnTo>
                    <a:pt x="10" y="62"/>
                  </a:lnTo>
                  <a:lnTo>
                    <a:pt x="6" y="56"/>
                  </a:lnTo>
                  <a:lnTo>
                    <a:pt x="4" y="50"/>
                  </a:lnTo>
                  <a:lnTo>
                    <a:pt x="2" y="46"/>
                  </a:lnTo>
                  <a:lnTo>
                    <a:pt x="2" y="41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6"/>
                  </a:lnTo>
                  <a:lnTo>
                    <a:pt x="10" y="12"/>
                  </a:lnTo>
                  <a:lnTo>
                    <a:pt x="17" y="8"/>
                  </a:lnTo>
                  <a:lnTo>
                    <a:pt x="25" y="6"/>
                  </a:lnTo>
                  <a:lnTo>
                    <a:pt x="35" y="2"/>
                  </a:lnTo>
                  <a:lnTo>
                    <a:pt x="44" y="0"/>
                  </a:lnTo>
                  <a:lnTo>
                    <a:pt x="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8"/>
            <p:cNvSpPr>
              <a:spLocks/>
            </p:cNvSpPr>
            <p:nvPr/>
          </p:nvSpPr>
          <p:spPr bwMode="auto">
            <a:xfrm>
              <a:off x="3778250" y="5037138"/>
              <a:ext cx="839787" cy="571500"/>
            </a:xfrm>
            <a:custGeom>
              <a:avLst/>
              <a:gdLst/>
              <a:ahLst/>
              <a:cxnLst>
                <a:cxn ang="0">
                  <a:pos x="1027" y="0"/>
                </a:cxn>
                <a:cxn ang="0">
                  <a:pos x="1045" y="3"/>
                </a:cxn>
                <a:cxn ang="0">
                  <a:pos x="1054" y="13"/>
                </a:cxn>
                <a:cxn ang="0">
                  <a:pos x="1060" y="24"/>
                </a:cxn>
                <a:cxn ang="0">
                  <a:pos x="1060" y="38"/>
                </a:cxn>
                <a:cxn ang="0">
                  <a:pos x="1056" y="51"/>
                </a:cxn>
                <a:cxn ang="0">
                  <a:pos x="1047" y="71"/>
                </a:cxn>
                <a:cxn ang="0">
                  <a:pos x="1037" y="92"/>
                </a:cxn>
                <a:cxn ang="0">
                  <a:pos x="999" y="142"/>
                </a:cxn>
                <a:cxn ang="0">
                  <a:pos x="931" y="216"/>
                </a:cxn>
                <a:cxn ang="0">
                  <a:pos x="856" y="289"/>
                </a:cxn>
                <a:cxn ang="0">
                  <a:pos x="818" y="328"/>
                </a:cxn>
                <a:cxn ang="0">
                  <a:pos x="776" y="364"/>
                </a:cxn>
                <a:cxn ang="0">
                  <a:pos x="732" y="403"/>
                </a:cxn>
                <a:cxn ang="0">
                  <a:pos x="693" y="439"/>
                </a:cxn>
                <a:cxn ang="0">
                  <a:pos x="655" y="474"/>
                </a:cxn>
                <a:cxn ang="0">
                  <a:pos x="584" y="537"/>
                </a:cxn>
                <a:cxn ang="0">
                  <a:pos x="521" y="595"/>
                </a:cxn>
                <a:cxn ang="0">
                  <a:pos x="461" y="646"/>
                </a:cxn>
                <a:cxn ang="0">
                  <a:pos x="440" y="664"/>
                </a:cxn>
                <a:cxn ang="0">
                  <a:pos x="419" y="679"/>
                </a:cxn>
                <a:cxn ang="0">
                  <a:pos x="400" y="690"/>
                </a:cxn>
                <a:cxn ang="0">
                  <a:pos x="381" y="700"/>
                </a:cxn>
                <a:cxn ang="0">
                  <a:pos x="363" y="710"/>
                </a:cxn>
                <a:cxn ang="0">
                  <a:pos x="346" y="715"/>
                </a:cxn>
                <a:cxn ang="0">
                  <a:pos x="331" y="719"/>
                </a:cxn>
                <a:cxn ang="0">
                  <a:pos x="315" y="719"/>
                </a:cxn>
                <a:cxn ang="0">
                  <a:pos x="298" y="717"/>
                </a:cxn>
                <a:cxn ang="0">
                  <a:pos x="279" y="712"/>
                </a:cxn>
                <a:cxn ang="0">
                  <a:pos x="258" y="700"/>
                </a:cxn>
                <a:cxn ang="0">
                  <a:pos x="233" y="687"/>
                </a:cxn>
                <a:cxn ang="0">
                  <a:pos x="208" y="667"/>
                </a:cxn>
                <a:cxn ang="0">
                  <a:pos x="179" y="644"/>
                </a:cxn>
                <a:cxn ang="0">
                  <a:pos x="146" y="618"/>
                </a:cxn>
                <a:cxn ang="0">
                  <a:pos x="114" y="587"/>
                </a:cxn>
                <a:cxn ang="0">
                  <a:pos x="87" y="552"/>
                </a:cxn>
                <a:cxn ang="0">
                  <a:pos x="64" y="520"/>
                </a:cxn>
                <a:cxn ang="0">
                  <a:pos x="45" y="489"/>
                </a:cxn>
                <a:cxn ang="0">
                  <a:pos x="29" y="462"/>
                </a:cxn>
                <a:cxn ang="0">
                  <a:pos x="16" y="439"/>
                </a:cxn>
                <a:cxn ang="0">
                  <a:pos x="6" y="418"/>
                </a:cxn>
                <a:cxn ang="0">
                  <a:pos x="0" y="399"/>
                </a:cxn>
                <a:cxn ang="0">
                  <a:pos x="0" y="383"/>
                </a:cxn>
                <a:cxn ang="0">
                  <a:pos x="2" y="360"/>
                </a:cxn>
                <a:cxn ang="0">
                  <a:pos x="10" y="347"/>
                </a:cxn>
                <a:cxn ang="0">
                  <a:pos x="24" y="339"/>
                </a:cxn>
                <a:cxn ang="0">
                  <a:pos x="45" y="335"/>
                </a:cxn>
                <a:cxn ang="0">
                  <a:pos x="79" y="334"/>
                </a:cxn>
                <a:cxn ang="0">
                  <a:pos x="119" y="330"/>
                </a:cxn>
                <a:cxn ang="0">
                  <a:pos x="166" y="322"/>
                </a:cxn>
                <a:cxn ang="0">
                  <a:pos x="214" y="312"/>
                </a:cxn>
                <a:cxn ang="0">
                  <a:pos x="269" y="299"/>
                </a:cxn>
                <a:cxn ang="0">
                  <a:pos x="329" y="284"/>
                </a:cxn>
                <a:cxn ang="0">
                  <a:pos x="392" y="264"/>
                </a:cxn>
                <a:cxn ang="0">
                  <a:pos x="461" y="243"/>
                </a:cxn>
                <a:cxn ang="0">
                  <a:pos x="599" y="188"/>
                </a:cxn>
                <a:cxn ang="0">
                  <a:pos x="730" y="134"/>
                </a:cxn>
                <a:cxn ang="0">
                  <a:pos x="855" y="80"/>
                </a:cxn>
                <a:cxn ang="0">
                  <a:pos x="972" y="24"/>
                </a:cxn>
                <a:cxn ang="0">
                  <a:pos x="985" y="13"/>
                </a:cxn>
                <a:cxn ang="0">
                  <a:pos x="997" y="5"/>
                </a:cxn>
                <a:cxn ang="0">
                  <a:pos x="1006" y="0"/>
                </a:cxn>
                <a:cxn ang="0">
                  <a:pos x="1016" y="0"/>
                </a:cxn>
              </a:cxnLst>
              <a:rect l="0" t="0" r="r" b="b"/>
              <a:pathLst>
                <a:path w="1060" h="719">
                  <a:moveTo>
                    <a:pt x="1016" y="0"/>
                  </a:moveTo>
                  <a:lnTo>
                    <a:pt x="1027" y="0"/>
                  </a:lnTo>
                  <a:lnTo>
                    <a:pt x="1037" y="1"/>
                  </a:lnTo>
                  <a:lnTo>
                    <a:pt x="1045" y="3"/>
                  </a:lnTo>
                  <a:lnTo>
                    <a:pt x="1050" y="7"/>
                  </a:lnTo>
                  <a:lnTo>
                    <a:pt x="1054" y="13"/>
                  </a:lnTo>
                  <a:lnTo>
                    <a:pt x="1058" y="19"/>
                  </a:lnTo>
                  <a:lnTo>
                    <a:pt x="1060" y="24"/>
                  </a:lnTo>
                  <a:lnTo>
                    <a:pt x="1060" y="32"/>
                  </a:lnTo>
                  <a:lnTo>
                    <a:pt x="1060" y="38"/>
                  </a:lnTo>
                  <a:lnTo>
                    <a:pt x="1058" y="44"/>
                  </a:lnTo>
                  <a:lnTo>
                    <a:pt x="1056" y="51"/>
                  </a:lnTo>
                  <a:lnTo>
                    <a:pt x="1052" y="61"/>
                  </a:lnTo>
                  <a:lnTo>
                    <a:pt x="1047" y="71"/>
                  </a:lnTo>
                  <a:lnTo>
                    <a:pt x="1043" y="80"/>
                  </a:lnTo>
                  <a:lnTo>
                    <a:pt x="1037" y="92"/>
                  </a:lnTo>
                  <a:lnTo>
                    <a:pt x="1029" y="105"/>
                  </a:lnTo>
                  <a:lnTo>
                    <a:pt x="999" y="142"/>
                  </a:lnTo>
                  <a:lnTo>
                    <a:pt x="966" y="180"/>
                  </a:lnTo>
                  <a:lnTo>
                    <a:pt x="931" y="216"/>
                  </a:lnTo>
                  <a:lnTo>
                    <a:pt x="895" y="253"/>
                  </a:lnTo>
                  <a:lnTo>
                    <a:pt x="856" y="289"/>
                  </a:lnTo>
                  <a:lnTo>
                    <a:pt x="837" y="309"/>
                  </a:lnTo>
                  <a:lnTo>
                    <a:pt x="818" y="328"/>
                  </a:lnTo>
                  <a:lnTo>
                    <a:pt x="797" y="347"/>
                  </a:lnTo>
                  <a:lnTo>
                    <a:pt x="776" y="364"/>
                  </a:lnTo>
                  <a:lnTo>
                    <a:pt x="755" y="383"/>
                  </a:lnTo>
                  <a:lnTo>
                    <a:pt x="732" y="403"/>
                  </a:lnTo>
                  <a:lnTo>
                    <a:pt x="713" y="420"/>
                  </a:lnTo>
                  <a:lnTo>
                    <a:pt x="693" y="439"/>
                  </a:lnTo>
                  <a:lnTo>
                    <a:pt x="674" y="456"/>
                  </a:lnTo>
                  <a:lnTo>
                    <a:pt x="655" y="474"/>
                  </a:lnTo>
                  <a:lnTo>
                    <a:pt x="619" y="506"/>
                  </a:lnTo>
                  <a:lnTo>
                    <a:pt x="584" y="537"/>
                  </a:lnTo>
                  <a:lnTo>
                    <a:pt x="551" y="566"/>
                  </a:lnTo>
                  <a:lnTo>
                    <a:pt x="521" y="595"/>
                  </a:lnTo>
                  <a:lnTo>
                    <a:pt x="490" y="621"/>
                  </a:lnTo>
                  <a:lnTo>
                    <a:pt x="461" y="646"/>
                  </a:lnTo>
                  <a:lnTo>
                    <a:pt x="450" y="656"/>
                  </a:lnTo>
                  <a:lnTo>
                    <a:pt x="440" y="664"/>
                  </a:lnTo>
                  <a:lnTo>
                    <a:pt x="430" y="671"/>
                  </a:lnTo>
                  <a:lnTo>
                    <a:pt x="419" y="679"/>
                  </a:lnTo>
                  <a:lnTo>
                    <a:pt x="409" y="685"/>
                  </a:lnTo>
                  <a:lnTo>
                    <a:pt x="400" y="690"/>
                  </a:lnTo>
                  <a:lnTo>
                    <a:pt x="390" y="696"/>
                  </a:lnTo>
                  <a:lnTo>
                    <a:pt x="381" y="700"/>
                  </a:lnTo>
                  <a:lnTo>
                    <a:pt x="373" y="706"/>
                  </a:lnTo>
                  <a:lnTo>
                    <a:pt x="363" y="710"/>
                  </a:lnTo>
                  <a:lnTo>
                    <a:pt x="354" y="712"/>
                  </a:lnTo>
                  <a:lnTo>
                    <a:pt x="346" y="715"/>
                  </a:lnTo>
                  <a:lnTo>
                    <a:pt x="338" y="717"/>
                  </a:lnTo>
                  <a:lnTo>
                    <a:pt x="331" y="719"/>
                  </a:lnTo>
                  <a:lnTo>
                    <a:pt x="323" y="719"/>
                  </a:lnTo>
                  <a:lnTo>
                    <a:pt x="315" y="719"/>
                  </a:lnTo>
                  <a:lnTo>
                    <a:pt x="308" y="719"/>
                  </a:lnTo>
                  <a:lnTo>
                    <a:pt x="298" y="717"/>
                  </a:lnTo>
                  <a:lnTo>
                    <a:pt x="288" y="715"/>
                  </a:lnTo>
                  <a:lnTo>
                    <a:pt x="279" y="712"/>
                  </a:lnTo>
                  <a:lnTo>
                    <a:pt x="267" y="706"/>
                  </a:lnTo>
                  <a:lnTo>
                    <a:pt x="258" y="700"/>
                  </a:lnTo>
                  <a:lnTo>
                    <a:pt x="244" y="694"/>
                  </a:lnTo>
                  <a:lnTo>
                    <a:pt x="233" y="687"/>
                  </a:lnTo>
                  <a:lnTo>
                    <a:pt x="219" y="677"/>
                  </a:lnTo>
                  <a:lnTo>
                    <a:pt x="208" y="667"/>
                  </a:lnTo>
                  <a:lnTo>
                    <a:pt x="192" y="656"/>
                  </a:lnTo>
                  <a:lnTo>
                    <a:pt x="179" y="644"/>
                  </a:lnTo>
                  <a:lnTo>
                    <a:pt x="164" y="631"/>
                  </a:lnTo>
                  <a:lnTo>
                    <a:pt x="146" y="618"/>
                  </a:lnTo>
                  <a:lnTo>
                    <a:pt x="131" y="604"/>
                  </a:lnTo>
                  <a:lnTo>
                    <a:pt x="114" y="587"/>
                  </a:lnTo>
                  <a:lnTo>
                    <a:pt x="100" y="570"/>
                  </a:lnTo>
                  <a:lnTo>
                    <a:pt x="87" y="552"/>
                  </a:lnTo>
                  <a:lnTo>
                    <a:pt x="75" y="535"/>
                  </a:lnTo>
                  <a:lnTo>
                    <a:pt x="64" y="520"/>
                  </a:lnTo>
                  <a:lnTo>
                    <a:pt x="54" y="504"/>
                  </a:lnTo>
                  <a:lnTo>
                    <a:pt x="45" y="489"/>
                  </a:lnTo>
                  <a:lnTo>
                    <a:pt x="35" y="476"/>
                  </a:lnTo>
                  <a:lnTo>
                    <a:pt x="29" y="462"/>
                  </a:lnTo>
                  <a:lnTo>
                    <a:pt x="22" y="451"/>
                  </a:lnTo>
                  <a:lnTo>
                    <a:pt x="16" y="439"/>
                  </a:lnTo>
                  <a:lnTo>
                    <a:pt x="10" y="428"/>
                  </a:lnTo>
                  <a:lnTo>
                    <a:pt x="6" y="418"/>
                  </a:lnTo>
                  <a:lnTo>
                    <a:pt x="4" y="408"/>
                  </a:lnTo>
                  <a:lnTo>
                    <a:pt x="0" y="399"/>
                  </a:lnTo>
                  <a:lnTo>
                    <a:pt x="0" y="391"/>
                  </a:lnTo>
                  <a:lnTo>
                    <a:pt x="0" y="383"/>
                  </a:lnTo>
                  <a:lnTo>
                    <a:pt x="0" y="372"/>
                  </a:lnTo>
                  <a:lnTo>
                    <a:pt x="2" y="360"/>
                  </a:lnTo>
                  <a:lnTo>
                    <a:pt x="4" y="353"/>
                  </a:lnTo>
                  <a:lnTo>
                    <a:pt x="10" y="347"/>
                  </a:lnTo>
                  <a:lnTo>
                    <a:pt x="16" y="341"/>
                  </a:lnTo>
                  <a:lnTo>
                    <a:pt x="24" y="339"/>
                  </a:lnTo>
                  <a:lnTo>
                    <a:pt x="33" y="337"/>
                  </a:lnTo>
                  <a:lnTo>
                    <a:pt x="45" y="335"/>
                  </a:lnTo>
                  <a:lnTo>
                    <a:pt x="60" y="335"/>
                  </a:lnTo>
                  <a:lnTo>
                    <a:pt x="79" y="334"/>
                  </a:lnTo>
                  <a:lnTo>
                    <a:pt x="98" y="334"/>
                  </a:lnTo>
                  <a:lnTo>
                    <a:pt x="119" y="330"/>
                  </a:lnTo>
                  <a:lnTo>
                    <a:pt x="141" y="326"/>
                  </a:lnTo>
                  <a:lnTo>
                    <a:pt x="166" y="322"/>
                  </a:lnTo>
                  <a:lnTo>
                    <a:pt x="189" y="318"/>
                  </a:lnTo>
                  <a:lnTo>
                    <a:pt x="214" y="312"/>
                  </a:lnTo>
                  <a:lnTo>
                    <a:pt x="240" y="307"/>
                  </a:lnTo>
                  <a:lnTo>
                    <a:pt x="269" y="299"/>
                  </a:lnTo>
                  <a:lnTo>
                    <a:pt x="298" y="291"/>
                  </a:lnTo>
                  <a:lnTo>
                    <a:pt x="329" y="284"/>
                  </a:lnTo>
                  <a:lnTo>
                    <a:pt x="359" y="274"/>
                  </a:lnTo>
                  <a:lnTo>
                    <a:pt x="392" y="264"/>
                  </a:lnTo>
                  <a:lnTo>
                    <a:pt x="427" y="255"/>
                  </a:lnTo>
                  <a:lnTo>
                    <a:pt x="461" y="243"/>
                  </a:lnTo>
                  <a:lnTo>
                    <a:pt x="530" y="216"/>
                  </a:lnTo>
                  <a:lnTo>
                    <a:pt x="599" y="188"/>
                  </a:lnTo>
                  <a:lnTo>
                    <a:pt x="666" y="161"/>
                  </a:lnTo>
                  <a:lnTo>
                    <a:pt x="730" y="134"/>
                  </a:lnTo>
                  <a:lnTo>
                    <a:pt x="793" y="107"/>
                  </a:lnTo>
                  <a:lnTo>
                    <a:pt x="855" y="80"/>
                  </a:lnTo>
                  <a:lnTo>
                    <a:pt x="914" y="53"/>
                  </a:lnTo>
                  <a:lnTo>
                    <a:pt x="972" y="24"/>
                  </a:lnTo>
                  <a:lnTo>
                    <a:pt x="979" y="19"/>
                  </a:lnTo>
                  <a:lnTo>
                    <a:pt x="985" y="13"/>
                  </a:lnTo>
                  <a:lnTo>
                    <a:pt x="991" y="7"/>
                  </a:lnTo>
                  <a:lnTo>
                    <a:pt x="997" y="5"/>
                  </a:lnTo>
                  <a:lnTo>
                    <a:pt x="1002" y="1"/>
                  </a:lnTo>
                  <a:lnTo>
                    <a:pt x="1006" y="0"/>
                  </a:lnTo>
                  <a:lnTo>
                    <a:pt x="1012" y="0"/>
                  </a:lnTo>
                  <a:lnTo>
                    <a:pt x="1016" y="0"/>
                  </a:lnTo>
                  <a:lnTo>
                    <a:pt x="101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62400" y="1066800"/>
            <a:ext cx="990600" cy="1600200"/>
            <a:chOff x="3962400" y="1066800"/>
            <a:chExt cx="990600" cy="1600200"/>
          </a:xfrm>
        </p:grpSpPr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4127500" y="1386474"/>
              <a:ext cx="182800" cy="169158"/>
            </a:xfrm>
            <a:custGeom>
              <a:avLst/>
              <a:gdLst>
                <a:gd name="T0" fmla="*/ 70560 w 841"/>
                <a:gd name="T1" fmla="*/ 0 h 737"/>
                <a:gd name="T2" fmla="*/ 110993 w 841"/>
                <a:gd name="T3" fmla="*/ 3179 h 737"/>
                <a:gd name="T4" fmla="*/ 153804 w 841"/>
                <a:gd name="T5" fmla="*/ 10333 h 737"/>
                <a:gd name="T6" fmla="*/ 198202 w 841"/>
                <a:gd name="T7" fmla="*/ 24640 h 737"/>
                <a:gd name="T8" fmla="*/ 249734 w 841"/>
                <a:gd name="T9" fmla="*/ 39741 h 737"/>
                <a:gd name="T10" fmla="*/ 302852 w 841"/>
                <a:gd name="T11" fmla="*/ 56433 h 737"/>
                <a:gd name="T12" fmla="*/ 353592 w 841"/>
                <a:gd name="T13" fmla="*/ 73124 h 737"/>
                <a:gd name="T14" fmla="*/ 398782 w 841"/>
                <a:gd name="T15" fmla="*/ 89816 h 737"/>
                <a:gd name="T16" fmla="*/ 443179 w 841"/>
                <a:gd name="T17" fmla="*/ 108097 h 737"/>
                <a:gd name="T18" fmla="*/ 484405 w 841"/>
                <a:gd name="T19" fmla="*/ 126378 h 737"/>
                <a:gd name="T20" fmla="*/ 520874 w 841"/>
                <a:gd name="T21" fmla="*/ 144659 h 737"/>
                <a:gd name="T22" fmla="*/ 552586 w 841"/>
                <a:gd name="T23" fmla="*/ 164529 h 737"/>
                <a:gd name="T24" fmla="*/ 580334 w 841"/>
                <a:gd name="T25" fmla="*/ 185990 h 737"/>
                <a:gd name="T26" fmla="*/ 600947 w 841"/>
                <a:gd name="T27" fmla="*/ 209040 h 737"/>
                <a:gd name="T28" fmla="*/ 619182 w 841"/>
                <a:gd name="T29" fmla="*/ 235269 h 737"/>
                <a:gd name="T30" fmla="*/ 635038 w 841"/>
                <a:gd name="T31" fmla="*/ 262293 h 737"/>
                <a:gd name="T32" fmla="*/ 646930 w 841"/>
                <a:gd name="T33" fmla="*/ 292497 h 737"/>
                <a:gd name="T34" fmla="*/ 656444 w 841"/>
                <a:gd name="T35" fmla="*/ 323495 h 737"/>
                <a:gd name="T36" fmla="*/ 661993 w 841"/>
                <a:gd name="T37" fmla="*/ 356878 h 737"/>
                <a:gd name="T38" fmla="*/ 665164 w 841"/>
                <a:gd name="T39" fmla="*/ 393440 h 737"/>
                <a:gd name="T40" fmla="*/ 665164 w 841"/>
                <a:gd name="T41" fmla="*/ 433181 h 737"/>
                <a:gd name="T42" fmla="*/ 660408 w 841"/>
                <a:gd name="T43" fmla="*/ 469743 h 737"/>
                <a:gd name="T44" fmla="*/ 650101 w 841"/>
                <a:gd name="T45" fmla="*/ 503126 h 737"/>
                <a:gd name="T46" fmla="*/ 636623 w 841"/>
                <a:gd name="T47" fmla="*/ 530945 h 737"/>
                <a:gd name="T48" fmla="*/ 616803 w 841"/>
                <a:gd name="T49" fmla="*/ 552405 h 737"/>
                <a:gd name="T50" fmla="*/ 590641 w 841"/>
                <a:gd name="T51" fmla="*/ 569097 h 737"/>
                <a:gd name="T52" fmla="*/ 560514 w 841"/>
                <a:gd name="T53" fmla="*/ 579429 h 737"/>
                <a:gd name="T54" fmla="*/ 524838 w 841"/>
                <a:gd name="T55" fmla="*/ 585788 h 737"/>
                <a:gd name="T56" fmla="*/ 497882 w 841"/>
                <a:gd name="T57" fmla="*/ 585788 h 737"/>
                <a:gd name="T58" fmla="*/ 482819 w 841"/>
                <a:gd name="T59" fmla="*/ 584198 h 737"/>
                <a:gd name="T60" fmla="*/ 467756 w 841"/>
                <a:gd name="T61" fmla="*/ 581019 h 737"/>
                <a:gd name="T62" fmla="*/ 450314 w 841"/>
                <a:gd name="T63" fmla="*/ 575455 h 737"/>
                <a:gd name="T64" fmla="*/ 435251 w 841"/>
                <a:gd name="T65" fmla="*/ 569097 h 737"/>
                <a:gd name="T66" fmla="*/ 418602 w 841"/>
                <a:gd name="T67" fmla="*/ 559559 h 737"/>
                <a:gd name="T68" fmla="*/ 401953 w 841"/>
                <a:gd name="T69" fmla="*/ 549226 h 737"/>
                <a:gd name="T70" fmla="*/ 385304 w 841"/>
                <a:gd name="T71" fmla="*/ 537304 h 737"/>
                <a:gd name="T72" fmla="*/ 368655 w 841"/>
                <a:gd name="T73" fmla="*/ 524586 h 737"/>
                <a:gd name="T74" fmla="*/ 352006 w 841"/>
                <a:gd name="T75" fmla="*/ 509485 h 737"/>
                <a:gd name="T76" fmla="*/ 335357 w 841"/>
                <a:gd name="T77" fmla="*/ 492793 h 737"/>
                <a:gd name="T78" fmla="*/ 317122 w 841"/>
                <a:gd name="T79" fmla="*/ 474512 h 737"/>
                <a:gd name="T80" fmla="*/ 298095 w 841"/>
                <a:gd name="T81" fmla="*/ 454641 h 737"/>
                <a:gd name="T82" fmla="*/ 279068 w 841"/>
                <a:gd name="T83" fmla="*/ 433181 h 737"/>
                <a:gd name="T84" fmla="*/ 257662 w 841"/>
                <a:gd name="T85" fmla="*/ 408541 h 737"/>
                <a:gd name="T86" fmla="*/ 236256 w 841"/>
                <a:gd name="T87" fmla="*/ 383107 h 737"/>
                <a:gd name="T88" fmla="*/ 214850 w 841"/>
                <a:gd name="T89" fmla="*/ 356878 h 737"/>
                <a:gd name="T90" fmla="*/ 191859 w 841"/>
                <a:gd name="T91" fmla="*/ 328264 h 737"/>
                <a:gd name="T92" fmla="*/ 167282 w 841"/>
                <a:gd name="T93" fmla="*/ 297266 h 737"/>
                <a:gd name="T94" fmla="*/ 143498 w 841"/>
                <a:gd name="T95" fmla="*/ 263883 h 737"/>
                <a:gd name="T96" fmla="*/ 118921 w 841"/>
                <a:gd name="T97" fmla="*/ 230500 h 737"/>
                <a:gd name="T98" fmla="*/ 92758 w 841"/>
                <a:gd name="T99" fmla="*/ 193938 h 737"/>
                <a:gd name="T100" fmla="*/ 65803 w 841"/>
                <a:gd name="T101" fmla="*/ 155786 h 737"/>
                <a:gd name="T102" fmla="*/ 39640 w 841"/>
                <a:gd name="T103" fmla="*/ 116045 h 737"/>
                <a:gd name="T104" fmla="*/ 19820 w 841"/>
                <a:gd name="T105" fmla="*/ 86636 h 737"/>
                <a:gd name="T106" fmla="*/ 11099 w 841"/>
                <a:gd name="T107" fmla="*/ 71534 h 737"/>
                <a:gd name="T108" fmla="*/ 3171 w 841"/>
                <a:gd name="T109" fmla="*/ 58022 h 737"/>
                <a:gd name="T110" fmla="*/ 0 w 841"/>
                <a:gd name="T111" fmla="*/ 46895 h 737"/>
                <a:gd name="T112" fmla="*/ 1586 w 841"/>
                <a:gd name="T113" fmla="*/ 31793 h 737"/>
                <a:gd name="T114" fmla="*/ 11099 w 841"/>
                <a:gd name="T115" fmla="*/ 15102 h 737"/>
                <a:gd name="T116" fmla="*/ 24577 w 841"/>
                <a:gd name="T117" fmla="*/ 6359 h 737"/>
                <a:gd name="T118" fmla="*/ 41226 w 841"/>
                <a:gd name="T119" fmla="*/ 0 h 737"/>
                <a:gd name="T120" fmla="*/ 52325 w 841"/>
                <a:gd name="T121" fmla="*/ 0 h 73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41" h="737">
                  <a:moveTo>
                    <a:pt x="66" y="0"/>
                  </a:moveTo>
                  <a:lnTo>
                    <a:pt x="89" y="0"/>
                  </a:lnTo>
                  <a:lnTo>
                    <a:pt x="115" y="2"/>
                  </a:lnTo>
                  <a:lnTo>
                    <a:pt x="140" y="4"/>
                  </a:lnTo>
                  <a:lnTo>
                    <a:pt x="167" y="10"/>
                  </a:lnTo>
                  <a:lnTo>
                    <a:pt x="194" y="13"/>
                  </a:lnTo>
                  <a:lnTo>
                    <a:pt x="223" y="21"/>
                  </a:lnTo>
                  <a:lnTo>
                    <a:pt x="250" y="31"/>
                  </a:lnTo>
                  <a:lnTo>
                    <a:pt x="281" y="40"/>
                  </a:lnTo>
                  <a:lnTo>
                    <a:pt x="315" y="50"/>
                  </a:lnTo>
                  <a:lnTo>
                    <a:pt x="348" y="61"/>
                  </a:lnTo>
                  <a:lnTo>
                    <a:pt x="382" y="71"/>
                  </a:lnTo>
                  <a:lnTo>
                    <a:pt x="413" y="81"/>
                  </a:lnTo>
                  <a:lnTo>
                    <a:pt x="446" y="92"/>
                  </a:lnTo>
                  <a:lnTo>
                    <a:pt x="474" y="104"/>
                  </a:lnTo>
                  <a:lnTo>
                    <a:pt x="503" y="113"/>
                  </a:lnTo>
                  <a:lnTo>
                    <a:pt x="532" y="125"/>
                  </a:lnTo>
                  <a:lnTo>
                    <a:pt x="559" y="136"/>
                  </a:lnTo>
                  <a:lnTo>
                    <a:pt x="586" y="148"/>
                  </a:lnTo>
                  <a:lnTo>
                    <a:pt x="611" y="159"/>
                  </a:lnTo>
                  <a:lnTo>
                    <a:pt x="634" y="171"/>
                  </a:lnTo>
                  <a:lnTo>
                    <a:pt x="657" y="182"/>
                  </a:lnTo>
                  <a:lnTo>
                    <a:pt x="678" y="196"/>
                  </a:lnTo>
                  <a:lnTo>
                    <a:pt x="697" y="207"/>
                  </a:lnTo>
                  <a:lnTo>
                    <a:pt x="716" y="219"/>
                  </a:lnTo>
                  <a:lnTo>
                    <a:pt x="732" y="234"/>
                  </a:lnTo>
                  <a:lnTo>
                    <a:pt x="745" y="248"/>
                  </a:lnTo>
                  <a:lnTo>
                    <a:pt x="758" y="263"/>
                  </a:lnTo>
                  <a:lnTo>
                    <a:pt x="772" y="280"/>
                  </a:lnTo>
                  <a:lnTo>
                    <a:pt x="781" y="296"/>
                  </a:lnTo>
                  <a:lnTo>
                    <a:pt x="793" y="313"/>
                  </a:lnTo>
                  <a:lnTo>
                    <a:pt x="801" y="330"/>
                  </a:lnTo>
                  <a:lnTo>
                    <a:pt x="810" y="349"/>
                  </a:lnTo>
                  <a:lnTo>
                    <a:pt x="816" y="368"/>
                  </a:lnTo>
                  <a:lnTo>
                    <a:pt x="824" y="388"/>
                  </a:lnTo>
                  <a:lnTo>
                    <a:pt x="828" y="407"/>
                  </a:lnTo>
                  <a:lnTo>
                    <a:pt x="833" y="428"/>
                  </a:lnTo>
                  <a:lnTo>
                    <a:pt x="835" y="449"/>
                  </a:lnTo>
                  <a:lnTo>
                    <a:pt x="839" y="472"/>
                  </a:lnTo>
                  <a:lnTo>
                    <a:pt x="839" y="495"/>
                  </a:lnTo>
                  <a:lnTo>
                    <a:pt x="841" y="518"/>
                  </a:lnTo>
                  <a:lnTo>
                    <a:pt x="839" y="545"/>
                  </a:lnTo>
                  <a:lnTo>
                    <a:pt x="837" y="568"/>
                  </a:lnTo>
                  <a:lnTo>
                    <a:pt x="833" y="591"/>
                  </a:lnTo>
                  <a:lnTo>
                    <a:pt x="828" y="612"/>
                  </a:lnTo>
                  <a:lnTo>
                    <a:pt x="820" y="633"/>
                  </a:lnTo>
                  <a:lnTo>
                    <a:pt x="812" y="651"/>
                  </a:lnTo>
                  <a:lnTo>
                    <a:pt x="803" y="668"/>
                  </a:lnTo>
                  <a:lnTo>
                    <a:pt x="791" y="681"/>
                  </a:lnTo>
                  <a:lnTo>
                    <a:pt x="778" y="695"/>
                  </a:lnTo>
                  <a:lnTo>
                    <a:pt x="762" y="706"/>
                  </a:lnTo>
                  <a:lnTo>
                    <a:pt x="745" y="716"/>
                  </a:lnTo>
                  <a:lnTo>
                    <a:pt x="728" y="724"/>
                  </a:lnTo>
                  <a:lnTo>
                    <a:pt x="707" y="729"/>
                  </a:lnTo>
                  <a:lnTo>
                    <a:pt x="685" y="733"/>
                  </a:lnTo>
                  <a:lnTo>
                    <a:pt x="662" y="737"/>
                  </a:lnTo>
                  <a:lnTo>
                    <a:pt x="638" y="737"/>
                  </a:lnTo>
                  <a:lnTo>
                    <a:pt x="628" y="737"/>
                  </a:lnTo>
                  <a:lnTo>
                    <a:pt x="618" y="735"/>
                  </a:lnTo>
                  <a:lnTo>
                    <a:pt x="609" y="735"/>
                  </a:lnTo>
                  <a:lnTo>
                    <a:pt x="599" y="733"/>
                  </a:lnTo>
                  <a:lnTo>
                    <a:pt x="590" y="731"/>
                  </a:lnTo>
                  <a:lnTo>
                    <a:pt x="578" y="727"/>
                  </a:lnTo>
                  <a:lnTo>
                    <a:pt x="568" y="724"/>
                  </a:lnTo>
                  <a:lnTo>
                    <a:pt x="559" y="720"/>
                  </a:lnTo>
                  <a:lnTo>
                    <a:pt x="549" y="716"/>
                  </a:lnTo>
                  <a:lnTo>
                    <a:pt x="538" y="710"/>
                  </a:lnTo>
                  <a:lnTo>
                    <a:pt x="528" y="704"/>
                  </a:lnTo>
                  <a:lnTo>
                    <a:pt x="519" y="699"/>
                  </a:lnTo>
                  <a:lnTo>
                    <a:pt x="507" y="691"/>
                  </a:lnTo>
                  <a:lnTo>
                    <a:pt x="497" y="685"/>
                  </a:lnTo>
                  <a:lnTo>
                    <a:pt x="486" y="676"/>
                  </a:lnTo>
                  <a:lnTo>
                    <a:pt x="474" y="668"/>
                  </a:lnTo>
                  <a:lnTo>
                    <a:pt x="465" y="660"/>
                  </a:lnTo>
                  <a:lnTo>
                    <a:pt x="455" y="651"/>
                  </a:lnTo>
                  <a:lnTo>
                    <a:pt x="444" y="641"/>
                  </a:lnTo>
                  <a:lnTo>
                    <a:pt x="434" y="631"/>
                  </a:lnTo>
                  <a:lnTo>
                    <a:pt x="423" y="620"/>
                  </a:lnTo>
                  <a:lnTo>
                    <a:pt x="411" y="608"/>
                  </a:lnTo>
                  <a:lnTo>
                    <a:pt x="400" y="597"/>
                  </a:lnTo>
                  <a:lnTo>
                    <a:pt x="388" y="585"/>
                  </a:lnTo>
                  <a:lnTo>
                    <a:pt x="376" y="572"/>
                  </a:lnTo>
                  <a:lnTo>
                    <a:pt x="363" y="558"/>
                  </a:lnTo>
                  <a:lnTo>
                    <a:pt x="352" y="545"/>
                  </a:lnTo>
                  <a:lnTo>
                    <a:pt x="338" y="530"/>
                  </a:lnTo>
                  <a:lnTo>
                    <a:pt x="325" y="514"/>
                  </a:lnTo>
                  <a:lnTo>
                    <a:pt x="311" y="499"/>
                  </a:lnTo>
                  <a:lnTo>
                    <a:pt x="298" y="482"/>
                  </a:lnTo>
                  <a:lnTo>
                    <a:pt x="284" y="466"/>
                  </a:lnTo>
                  <a:lnTo>
                    <a:pt x="271" y="449"/>
                  </a:lnTo>
                  <a:lnTo>
                    <a:pt x="256" y="430"/>
                  </a:lnTo>
                  <a:lnTo>
                    <a:pt x="242" y="413"/>
                  </a:lnTo>
                  <a:lnTo>
                    <a:pt x="227" y="393"/>
                  </a:lnTo>
                  <a:lnTo>
                    <a:pt x="211" y="374"/>
                  </a:lnTo>
                  <a:lnTo>
                    <a:pt x="196" y="353"/>
                  </a:lnTo>
                  <a:lnTo>
                    <a:pt x="181" y="332"/>
                  </a:lnTo>
                  <a:lnTo>
                    <a:pt x="165" y="311"/>
                  </a:lnTo>
                  <a:lnTo>
                    <a:pt x="150" y="290"/>
                  </a:lnTo>
                  <a:lnTo>
                    <a:pt x="133" y="267"/>
                  </a:lnTo>
                  <a:lnTo>
                    <a:pt x="117" y="244"/>
                  </a:lnTo>
                  <a:lnTo>
                    <a:pt x="100" y="221"/>
                  </a:lnTo>
                  <a:lnTo>
                    <a:pt x="83" y="196"/>
                  </a:lnTo>
                  <a:lnTo>
                    <a:pt x="67" y="173"/>
                  </a:lnTo>
                  <a:lnTo>
                    <a:pt x="50" y="146"/>
                  </a:lnTo>
                  <a:lnTo>
                    <a:pt x="33" y="121"/>
                  </a:lnTo>
                  <a:lnTo>
                    <a:pt x="25" y="109"/>
                  </a:lnTo>
                  <a:lnTo>
                    <a:pt x="19" y="100"/>
                  </a:lnTo>
                  <a:lnTo>
                    <a:pt x="14" y="90"/>
                  </a:lnTo>
                  <a:lnTo>
                    <a:pt x="8" y="82"/>
                  </a:lnTo>
                  <a:lnTo>
                    <a:pt x="4" y="73"/>
                  </a:lnTo>
                  <a:lnTo>
                    <a:pt x="2" y="65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2" y="40"/>
                  </a:lnTo>
                  <a:lnTo>
                    <a:pt x="8" y="29"/>
                  </a:lnTo>
                  <a:lnTo>
                    <a:pt x="14" y="19"/>
                  </a:lnTo>
                  <a:lnTo>
                    <a:pt x="21" y="13"/>
                  </a:lnTo>
                  <a:lnTo>
                    <a:pt x="31" y="8"/>
                  </a:lnTo>
                  <a:lnTo>
                    <a:pt x="41" y="2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4565349" y="1302124"/>
              <a:ext cx="305101" cy="200789"/>
            </a:xfrm>
            <a:custGeom>
              <a:avLst/>
              <a:gdLst>
                <a:gd name="T0" fmla="*/ 665638 w 1401"/>
                <a:gd name="T1" fmla="*/ 1588 h 876"/>
                <a:gd name="T2" fmla="*/ 701382 w 1401"/>
                <a:gd name="T3" fmla="*/ 11113 h 876"/>
                <a:gd name="T4" fmla="*/ 745069 w 1401"/>
                <a:gd name="T5" fmla="*/ 29369 h 876"/>
                <a:gd name="T6" fmla="*/ 796700 w 1401"/>
                <a:gd name="T7" fmla="*/ 56356 h 876"/>
                <a:gd name="T8" fmla="*/ 857862 w 1401"/>
                <a:gd name="T9" fmla="*/ 92075 h 876"/>
                <a:gd name="T10" fmla="*/ 917436 w 1401"/>
                <a:gd name="T11" fmla="*/ 128588 h 876"/>
                <a:gd name="T12" fmla="*/ 953975 w 1401"/>
                <a:gd name="T13" fmla="*/ 153988 h 876"/>
                <a:gd name="T14" fmla="*/ 985747 w 1401"/>
                <a:gd name="T15" fmla="*/ 178594 h 876"/>
                <a:gd name="T16" fmla="*/ 1015137 w 1401"/>
                <a:gd name="T17" fmla="*/ 200025 h 876"/>
                <a:gd name="T18" fmla="*/ 1039761 w 1401"/>
                <a:gd name="T19" fmla="*/ 221456 h 876"/>
                <a:gd name="T20" fmla="*/ 1061207 w 1401"/>
                <a:gd name="T21" fmla="*/ 239713 h 876"/>
                <a:gd name="T22" fmla="*/ 1077888 w 1401"/>
                <a:gd name="T23" fmla="*/ 257969 h 876"/>
                <a:gd name="T24" fmla="*/ 1091391 w 1401"/>
                <a:gd name="T25" fmla="*/ 273050 h 876"/>
                <a:gd name="T26" fmla="*/ 1101718 w 1401"/>
                <a:gd name="T27" fmla="*/ 288131 h 876"/>
                <a:gd name="T28" fmla="*/ 1108072 w 1401"/>
                <a:gd name="T29" fmla="*/ 300831 h 876"/>
                <a:gd name="T30" fmla="*/ 1111249 w 1401"/>
                <a:gd name="T31" fmla="*/ 312738 h 876"/>
                <a:gd name="T32" fmla="*/ 1111249 w 1401"/>
                <a:gd name="T33" fmla="*/ 324644 h 876"/>
                <a:gd name="T34" fmla="*/ 1104895 w 1401"/>
                <a:gd name="T35" fmla="*/ 337344 h 876"/>
                <a:gd name="T36" fmla="*/ 1092980 w 1401"/>
                <a:gd name="T37" fmla="*/ 349250 h 876"/>
                <a:gd name="T38" fmla="*/ 1074711 w 1401"/>
                <a:gd name="T39" fmla="*/ 359569 h 876"/>
                <a:gd name="T40" fmla="*/ 1053264 w 1401"/>
                <a:gd name="T41" fmla="*/ 369094 h 876"/>
                <a:gd name="T42" fmla="*/ 1016726 w 1401"/>
                <a:gd name="T43" fmla="*/ 382588 h 876"/>
                <a:gd name="T44" fmla="*/ 957152 w 1401"/>
                <a:gd name="T45" fmla="*/ 405606 h 876"/>
                <a:gd name="T46" fmla="*/ 892812 w 1401"/>
                <a:gd name="T47" fmla="*/ 430213 h 876"/>
                <a:gd name="T48" fmla="*/ 822912 w 1401"/>
                <a:gd name="T49" fmla="*/ 454025 h 876"/>
                <a:gd name="T50" fmla="*/ 746658 w 1401"/>
                <a:gd name="T51" fmla="*/ 481806 h 876"/>
                <a:gd name="T52" fmla="*/ 664049 w 1401"/>
                <a:gd name="T53" fmla="*/ 509588 h 876"/>
                <a:gd name="T54" fmla="*/ 577468 w 1401"/>
                <a:gd name="T55" fmla="*/ 538163 h 876"/>
                <a:gd name="T56" fmla="*/ 482945 w 1401"/>
                <a:gd name="T57" fmla="*/ 568325 h 876"/>
                <a:gd name="T58" fmla="*/ 383655 w 1401"/>
                <a:gd name="T59" fmla="*/ 600869 h 876"/>
                <a:gd name="T60" fmla="*/ 278805 w 1401"/>
                <a:gd name="T61" fmla="*/ 634206 h 876"/>
                <a:gd name="T62" fmla="*/ 167601 w 1401"/>
                <a:gd name="T63" fmla="*/ 669131 h 876"/>
                <a:gd name="T64" fmla="*/ 101673 w 1401"/>
                <a:gd name="T65" fmla="*/ 687388 h 876"/>
                <a:gd name="T66" fmla="*/ 61957 w 1401"/>
                <a:gd name="T67" fmla="*/ 693738 h 876"/>
                <a:gd name="T68" fmla="*/ 25418 w 1401"/>
                <a:gd name="T69" fmla="*/ 695325 h 876"/>
                <a:gd name="T70" fmla="*/ 10326 w 1401"/>
                <a:gd name="T71" fmla="*/ 690563 h 876"/>
                <a:gd name="T72" fmla="*/ 1589 w 1401"/>
                <a:gd name="T73" fmla="*/ 679450 h 876"/>
                <a:gd name="T74" fmla="*/ 0 w 1401"/>
                <a:gd name="T75" fmla="*/ 665956 h 876"/>
                <a:gd name="T76" fmla="*/ 7149 w 1401"/>
                <a:gd name="T77" fmla="*/ 657225 h 876"/>
                <a:gd name="T78" fmla="*/ 22241 w 1401"/>
                <a:gd name="T79" fmla="*/ 644525 h 876"/>
                <a:gd name="T80" fmla="*/ 119942 w 1401"/>
                <a:gd name="T81" fmla="*/ 565944 h 876"/>
                <a:gd name="T82" fmla="*/ 184282 w 1401"/>
                <a:gd name="T83" fmla="*/ 510381 h 876"/>
                <a:gd name="T84" fmla="*/ 243855 w 1401"/>
                <a:gd name="T85" fmla="*/ 455613 h 876"/>
                <a:gd name="T86" fmla="*/ 300252 w 1401"/>
                <a:gd name="T87" fmla="*/ 402431 h 876"/>
                <a:gd name="T88" fmla="*/ 351882 w 1401"/>
                <a:gd name="T89" fmla="*/ 347663 h 876"/>
                <a:gd name="T90" fmla="*/ 413045 w 1401"/>
                <a:gd name="T91" fmla="*/ 283369 h 876"/>
                <a:gd name="T92" fmla="*/ 467853 w 1401"/>
                <a:gd name="T93" fmla="*/ 224631 h 876"/>
                <a:gd name="T94" fmla="*/ 514717 w 1401"/>
                <a:gd name="T95" fmla="*/ 168275 h 876"/>
                <a:gd name="T96" fmla="*/ 552845 w 1401"/>
                <a:gd name="T97" fmla="*/ 114300 h 876"/>
                <a:gd name="T98" fmla="*/ 585412 w 1401"/>
                <a:gd name="T99" fmla="*/ 65881 h 876"/>
                <a:gd name="T100" fmla="*/ 606858 w 1401"/>
                <a:gd name="T101" fmla="*/ 29369 h 876"/>
                <a:gd name="T102" fmla="*/ 621950 w 1401"/>
                <a:gd name="T103" fmla="*/ 9525 h 876"/>
                <a:gd name="T104" fmla="*/ 630688 w 1401"/>
                <a:gd name="T105" fmla="*/ 3175 h 876"/>
                <a:gd name="T106" fmla="*/ 643397 w 1401"/>
                <a:gd name="T107" fmla="*/ 0 h 87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401" h="876">
                  <a:moveTo>
                    <a:pt x="813" y="0"/>
                  </a:moveTo>
                  <a:lnTo>
                    <a:pt x="825" y="0"/>
                  </a:lnTo>
                  <a:lnTo>
                    <a:pt x="838" y="2"/>
                  </a:lnTo>
                  <a:lnTo>
                    <a:pt x="852" y="6"/>
                  </a:lnTo>
                  <a:lnTo>
                    <a:pt x="867" y="10"/>
                  </a:lnTo>
                  <a:lnTo>
                    <a:pt x="883" y="14"/>
                  </a:lnTo>
                  <a:lnTo>
                    <a:pt x="900" y="22"/>
                  </a:lnTo>
                  <a:lnTo>
                    <a:pt x="917" y="29"/>
                  </a:lnTo>
                  <a:lnTo>
                    <a:pt x="938" y="37"/>
                  </a:lnTo>
                  <a:lnTo>
                    <a:pt x="957" y="48"/>
                  </a:lnTo>
                  <a:lnTo>
                    <a:pt x="980" y="58"/>
                  </a:lnTo>
                  <a:lnTo>
                    <a:pt x="1003" y="71"/>
                  </a:lnTo>
                  <a:lnTo>
                    <a:pt x="1028" y="85"/>
                  </a:lnTo>
                  <a:lnTo>
                    <a:pt x="1053" y="98"/>
                  </a:lnTo>
                  <a:lnTo>
                    <a:pt x="1080" y="116"/>
                  </a:lnTo>
                  <a:lnTo>
                    <a:pt x="1109" y="133"/>
                  </a:lnTo>
                  <a:lnTo>
                    <a:pt x="1140" y="150"/>
                  </a:lnTo>
                  <a:lnTo>
                    <a:pt x="1155" y="162"/>
                  </a:lnTo>
                  <a:lnTo>
                    <a:pt x="1170" y="173"/>
                  </a:lnTo>
                  <a:lnTo>
                    <a:pt x="1186" y="183"/>
                  </a:lnTo>
                  <a:lnTo>
                    <a:pt x="1201" y="194"/>
                  </a:lnTo>
                  <a:lnTo>
                    <a:pt x="1215" y="204"/>
                  </a:lnTo>
                  <a:lnTo>
                    <a:pt x="1228" y="215"/>
                  </a:lnTo>
                  <a:lnTo>
                    <a:pt x="1241" y="225"/>
                  </a:lnTo>
                  <a:lnTo>
                    <a:pt x="1253" y="235"/>
                  </a:lnTo>
                  <a:lnTo>
                    <a:pt x="1266" y="244"/>
                  </a:lnTo>
                  <a:lnTo>
                    <a:pt x="1278" y="252"/>
                  </a:lnTo>
                  <a:lnTo>
                    <a:pt x="1288" y="261"/>
                  </a:lnTo>
                  <a:lnTo>
                    <a:pt x="1299" y="271"/>
                  </a:lnTo>
                  <a:lnTo>
                    <a:pt x="1309" y="279"/>
                  </a:lnTo>
                  <a:lnTo>
                    <a:pt x="1318" y="286"/>
                  </a:lnTo>
                  <a:lnTo>
                    <a:pt x="1326" y="294"/>
                  </a:lnTo>
                  <a:lnTo>
                    <a:pt x="1336" y="302"/>
                  </a:lnTo>
                  <a:lnTo>
                    <a:pt x="1343" y="309"/>
                  </a:lnTo>
                  <a:lnTo>
                    <a:pt x="1351" y="317"/>
                  </a:lnTo>
                  <a:lnTo>
                    <a:pt x="1357" y="325"/>
                  </a:lnTo>
                  <a:lnTo>
                    <a:pt x="1364" y="331"/>
                  </a:lnTo>
                  <a:lnTo>
                    <a:pt x="1370" y="338"/>
                  </a:lnTo>
                  <a:lnTo>
                    <a:pt x="1374" y="344"/>
                  </a:lnTo>
                  <a:lnTo>
                    <a:pt x="1380" y="352"/>
                  </a:lnTo>
                  <a:lnTo>
                    <a:pt x="1383" y="357"/>
                  </a:lnTo>
                  <a:lnTo>
                    <a:pt x="1387" y="363"/>
                  </a:lnTo>
                  <a:lnTo>
                    <a:pt x="1391" y="369"/>
                  </a:lnTo>
                  <a:lnTo>
                    <a:pt x="1393" y="373"/>
                  </a:lnTo>
                  <a:lnTo>
                    <a:pt x="1395" y="379"/>
                  </a:lnTo>
                  <a:lnTo>
                    <a:pt x="1397" y="384"/>
                  </a:lnTo>
                  <a:lnTo>
                    <a:pt x="1399" y="388"/>
                  </a:lnTo>
                  <a:lnTo>
                    <a:pt x="1399" y="394"/>
                  </a:lnTo>
                  <a:lnTo>
                    <a:pt x="1401" y="398"/>
                  </a:lnTo>
                  <a:lnTo>
                    <a:pt x="1399" y="404"/>
                  </a:lnTo>
                  <a:lnTo>
                    <a:pt x="1399" y="409"/>
                  </a:lnTo>
                  <a:lnTo>
                    <a:pt x="1397" y="413"/>
                  </a:lnTo>
                  <a:lnTo>
                    <a:pt x="1393" y="419"/>
                  </a:lnTo>
                  <a:lnTo>
                    <a:pt x="1391" y="425"/>
                  </a:lnTo>
                  <a:lnTo>
                    <a:pt x="1385" y="430"/>
                  </a:lnTo>
                  <a:lnTo>
                    <a:pt x="1382" y="434"/>
                  </a:lnTo>
                  <a:lnTo>
                    <a:pt x="1376" y="440"/>
                  </a:lnTo>
                  <a:lnTo>
                    <a:pt x="1368" y="444"/>
                  </a:lnTo>
                  <a:lnTo>
                    <a:pt x="1362" y="450"/>
                  </a:lnTo>
                  <a:lnTo>
                    <a:pt x="1353" y="453"/>
                  </a:lnTo>
                  <a:lnTo>
                    <a:pt x="1345" y="457"/>
                  </a:lnTo>
                  <a:lnTo>
                    <a:pt x="1336" y="461"/>
                  </a:lnTo>
                  <a:lnTo>
                    <a:pt x="1326" y="465"/>
                  </a:lnTo>
                  <a:lnTo>
                    <a:pt x="1314" y="469"/>
                  </a:lnTo>
                  <a:lnTo>
                    <a:pt x="1303" y="473"/>
                  </a:lnTo>
                  <a:lnTo>
                    <a:pt x="1280" y="482"/>
                  </a:lnTo>
                  <a:lnTo>
                    <a:pt x="1255" y="492"/>
                  </a:lnTo>
                  <a:lnTo>
                    <a:pt x="1232" y="501"/>
                  </a:lnTo>
                  <a:lnTo>
                    <a:pt x="1205" y="511"/>
                  </a:lnTo>
                  <a:lnTo>
                    <a:pt x="1180" y="521"/>
                  </a:lnTo>
                  <a:lnTo>
                    <a:pt x="1153" y="530"/>
                  </a:lnTo>
                  <a:lnTo>
                    <a:pt x="1124" y="542"/>
                  </a:lnTo>
                  <a:lnTo>
                    <a:pt x="1096" y="551"/>
                  </a:lnTo>
                  <a:lnTo>
                    <a:pt x="1067" y="563"/>
                  </a:lnTo>
                  <a:lnTo>
                    <a:pt x="1036" y="572"/>
                  </a:lnTo>
                  <a:lnTo>
                    <a:pt x="1005" y="584"/>
                  </a:lnTo>
                  <a:lnTo>
                    <a:pt x="973" y="595"/>
                  </a:lnTo>
                  <a:lnTo>
                    <a:pt x="940" y="607"/>
                  </a:lnTo>
                  <a:lnTo>
                    <a:pt x="907" y="618"/>
                  </a:lnTo>
                  <a:lnTo>
                    <a:pt x="873" y="630"/>
                  </a:lnTo>
                  <a:lnTo>
                    <a:pt x="836" y="642"/>
                  </a:lnTo>
                  <a:lnTo>
                    <a:pt x="802" y="653"/>
                  </a:lnTo>
                  <a:lnTo>
                    <a:pt x="764" y="665"/>
                  </a:lnTo>
                  <a:lnTo>
                    <a:pt x="727" y="678"/>
                  </a:lnTo>
                  <a:lnTo>
                    <a:pt x="689" y="689"/>
                  </a:lnTo>
                  <a:lnTo>
                    <a:pt x="648" y="703"/>
                  </a:lnTo>
                  <a:lnTo>
                    <a:pt x="608" y="716"/>
                  </a:lnTo>
                  <a:lnTo>
                    <a:pt x="568" y="730"/>
                  </a:lnTo>
                  <a:lnTo>
                    <a:pt x="526" y="743"/>
                  </a:lnTo>
                  <a:lnTo>
                    <a:pt x="483" y="757"/>
                  </a:lnTo>
                  <a:lnTo>
                    <a:pt x="439" y="770"/>
                  </a:lnTo>
                  <a:lnTo>
                    <a:pt x="395" y="784"/>
                  </a:lnTo>
                  <a:lnTo>
                    <a:pt x="351" y="799"/>
                  </a:lnTo>
                  <a:lnTo>
                    <a:pt x="305" y="812"/>
                  </a:lnTo>
                  <a:lnTo>
                    <a:pt x="257" y="828"/>
                  </a:lnTo>
                  <a:lnTo>
                    <a:pt x="211" y="843"/>
                  </a:lnTo>
                  <a:lnTo>
                    <a:pt x="163" y="858"/>
                  </a:lnTo>
                  <a:lnTo>
                    <a:pt x="146" y="862"/>
                  </a:lnTo>
                  <a:lnTo>
                    <a:pt x="128" y="866"/>
                  </a:lnTo>
                  <a:lnTo>
                    <a:pt x="111" y="870"/>
                  </a:lnTo>
                  <a:lnTo>
                    <a:pt x="94" y="872"/>
                  </a:lnTo>
                  <a:lnTo>
                    <a:pt x="78" y="874"/>
                  </a:lnTo>
                  <a:lnTo>
                    <a:pt x="61" y="874"/>
                  </a:lnTo>
                  <a:lnTo>
                    <a:pt x="46" y="876"/>
                  </a:lnTo>
                  <a:lnTo>
                    <a:pt x="32" y="876"/>
                  </a:lnTo>
                  <a:lnTo>
                    <a:pt x="25" y="876"/>
                  </a:lnTo>
                  <a:lnTo>
                    <a:pt x="19" y="874"/>
                  </a:lnTo>
                  <a:lnTo>
                    <a:pt x="13" y="870"/>
                  </a:lnTo>
                  <a:lnTo>
                    <a:pt x="7" y="868"/>
                  </a:lnTo>
                  <a:lnTo>
                    <a:pt x="3" y="862"/>
                  </a:lnTo>
                  <a:lnTo>
                    <a:pt x="2" y="856"/>
                  </a:lnTo>
                  <a:lnTo>
                    <a:pt x="0" y="849"/>
                  </a:lnTo>
                  <a:lnTo>
                    <a:pt x="0" y="841"/>
                  </a:lnTo>
                  <a:lnTo>
                    <a:pt x="0" y="839"/>
                  </a:lnTo>
                  <a:lnTo>
                    <a:pt x="2" y="835"/>
                  </a:lnTo>
                  <a:lnTo>
                    <a:pt x="3" y="832"/>
                  </a:lnTo>
                  <a:lnTo>
                    <a:pt x="9" y="828"/>
                  </a:lnTo>
                  <a:lnTo>
                    <a:pt x="15" y="824"/>
                  </a:lnTo>
                  <a:lnTo>
                    <a:pt x="21" y="818"/>
                  </a:lnTo>
                  <a:lnTo>
                    <a:pt x="28" y="812"/>
                  </a:lnTo>
                  <a:lnTo>
                    <a:pt x="38" y="807"/>
                  </a:lnTo>
                  <a:lnTo>
                    <a:pt x="96" y="759"/>
                  </a:lnTo>
                  <a:lnTo>
                    <a:pt x="151" y="713"/>
                  </a:lnTo>
                  <a:lnTo>
                    <a:pt x="178" y="689"/>
                  </a:lnTo>
                  <a:lnTo>
                    <a:pt x="205" y="666"/>
                  </a:lnTo>
                  <a:lnTo>
                    <a:pt x="232" y="643"/>
                  </a:lnTo>
                  <a:lnTo>
                    <a:pt x="257" y="620"/>
                  </a:lnTo>
                  <a:lnTo>
                    <a:pt x="282" y="597"/>
                  </a:lnTo>
                  <a:lnTo>
                    <a:pt x="307" y="574"/>
                  </a:lnTo>
                  <a:lnTo>
                    <a:pt x="332" y="551"/>
                  </a:lnTo>
                  <a:lnTo>
                    <a:pt x="355" y="528"/>
                  </a:lnTo>
                  <a:lnTo>
                    <a:pt x="378" y="507"/>
                  </a:lnTo>
                  <a:lnTo>
                    <a:pt x="399" y="484"/>
                  </a:lnTo>
                  <a:lnTo>
                    <a:pt x="422" y="461"/>
                  </a:lnTo>
                  <a:lnTo>
                    <a:pt x="443" y="438"/>
                  </a:lnTo>
                  <a:lnTo>
                    <a:pt x="470" y="411"/>
                  </a:lnTo>
                  <a:lnTo>
                    <a:pt x="495" y="384"/>
                  </a:lnTo>
                  <a:lnTo>
                    <a:pt x="520" y="357"/>
                  </a:lnTo>
                  <a:lnTo>
                    <a:pt x="545" y="332"/>
                  </a:lnTo>
                  <a:lnTo>
                    <a:pt x="568" y="308"/>
                  </a:lnTo>
                  <a:lnTo>
                    <a:pt x="589" y="283"/>
                  </a:lnTo>
                  <a:lnTo>
                    <a:pt x="610" y="260"/>
                  </a:lnTo>
                  <a:lnTo>
                    <a:pt x="629" y="235"/>
                  </a:lnTo>
                  <a:lnTo>
                    <a:pt x="648" y="212"/>
                  </a:lnTo>
                  <a:lnTo>
                    <a:pt x="666" y="189"/>
                  </a:lnTo>
                  <a:lnTo>
                    <a:pt x="681" y="167"/>
                  </a:lnTo>
                  <a:lnTo>
                    <a:pt x="696" y="144"/>
                  </a:lnTo>
                  <a:lnTo>
                    <a:pt x="712" y="123"/>
                  </a:lnTo>
                  <a:lnTo>
                    <a:pt x="725" y="104"/>
                  </a:lnTo>
                  <a:lnTo>
                    <a:pt x="737" y="83"/>
                  </a:lnTo>
                  <a:lnTo>
                    <a:pt x="748" y="64"/>
                  </a:lnTo>
                  <a:lnTo>
                    <a:pt x="756" y="48"/>
                  </a:lnTo>
                  <a:lnTo>
                    <a:pt x="764" y="37"/>
                  </a:lnTo>
                  <a:lnTo>
                    <a:pt x="771" y="25"/>
                  </a:lnTo>
                  <a:lnTo>
                    <a:pt x="779" y="16"/>
                  </a:lnTo>
                  <a:lnTo>
                    <a:pt x="783" y="12"/>
                  </a:lnTo>
                  <a:lnTo>
                    <a:pt x="787" y="10"/>
                  </a:lnTo>
                  <a:lnTo>
                    <a:pt x="790" y="6"/>
                  </a:lnTo>
                  <a:lnTo>
                    <a:pt x="794" y="4"/>
                  </a:lnTo>
                  <a:lnTo>
                    <a:pt x="800" y="2"/>
                  </a:lnTo>
                  <a:lnTo>
                    <a:pt x="804" y="0"/>
                  </a:lnTo>
                  <a:lnTo>
                    <a:pt x="810" y="0"/>
                  </a:lnTo>
                  <a:lnTo>
                    <a:pt x="81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4141428" y="1608350"/>
              <a:ext cx="646762" cy="144250"/>
            </a:xfrm>
            <a:custGeom>
              <a:avLst/>
              <a:gdLst>
                <a:gd name="T0" fmla="*/ 2040624 w 2971"/>
                <a:gd name="T1" fmla="*/ 3169 h 513"/>
                <a:gd name="T2" fmla="*/ 2097793 w 2971"/>
                <a:gd name="T3" fmla="*/ 12675 h 513"/>
                <a:gd name="T4" fmla="*/ 2163697 w 2971"/>
                <a:gd name="T5" fmla="*/ 32480 h 513"/>
                <a:gd name="T6" fmla="*/ 2235158 w 2971"/>
                <a:gd name="T7" fmla="*/ 59415 h 513"/>
                <a:gd name="T8" fmla="*/ 2288357 w 2971"/>
                <a:gd name="T9" fmla="*/ 85558 h 513"/>
                <a:gd name="T10" fmla="*/ 2324882 w 2971"/>
                <a:gd name="T11" fmla="*/ 108532 h 513"/>
                <a:gd name="T12" fmla="*/ 2347909 w 2971"/>
                <a:gd name="T13" fmla="*/ 132298 h 513"/>
                <a:gd name="T14" fmla="*/ 2357437 w 2971"/>
                <a:gd name="T15" fmla="*/ 161609 h 513"/>
                <a:gd name="T16" fmla="*/ 2354261 w 2971"/>
                <a:gd name="T17" fmla="*/ 181414 h 513"/>
                <a:gd name="T18" fmla="*/ 2331234 w 2971"/>
                <a:gd name="T19" fmla="*/ 198051 h 513"/>
                <a:gd name="T20" fmla="*/ 2291534 w 2971"/>
                <a:gd name="T21" fmla="*/ 213103 h 513"/>
                <a:gd name="T22" fmla="*/ 2235158 w 2971"/>
                <a:gd name="T23" fmla="*/ 224986 h 513"/>
                <a:gd name="T24" fmla="*/ 2185135 w 2971"/>
                <a:gd name="T25" fmla="*/ 234492 h 513"/>
                <a:gd name="T26" fmla="*/ 2128760 w 2971"/>
                <a:gd name="T27" fmla="*/ 244791 h 513"/>
                <a:gd name="T28" fmla="*/ 2059681 w 2971"/>
                <a:gd name="T29" fmla="*/ 255881 h 513"/>
                <a:gd name="T30" fmla="*/ 1979485 w 2971"/>
                <a:gd name="T31" fmla="*/ 266180 h 513"/>
                <a:gd name="T32" fmla="*/ 1888173 w 2971"/>
                <a:gd name="T33" fmla="*/ 278855 h 513"/>
                <a:gd name="T34" fmla="*/ 1780981 w 2971"/>
                <a:gd name="T35" fmla="*/ 290738 h 513"/>
                <a:gd name="T36" fmla="*/ 1663466 w 2971"/>
                <a:gd name="T37" fmla="*/ 305790 h 513"/>
                <a:gd name="T38" fmla="*/ 1534041 w 2971"/>
                <a:gd name="T39" fmla="*/ 319258 h 513"/>
                <a:gd name="T40" fmla="*/ 1346653 w 2971"/>
                <a:gd name="T41" fmla="*/ 339063 h 513"/>
                <a:gd name="T42" fmla="*/ 1160853 w 2971"/>
                <a:gd name="T43" fmla="*/ 355699 h 513"/>
                <a:gd name="T44" fmla="*/ 991727 w 2971"/>
                <a:gd name="T45" fmla="*/ 371543 h 513"/>
                <a:gd name="T46" fmla="*/ 840864 w 2971"/>
                <a:gd name="T47" fmla="*/ 383426 h 513"/>
                <a:gd name="T48" fmla="*/ 706675 w 2971"/>
                <a:gd name="T49" fmla="*/ 392140 h 513"/>
                <a:gd name="T50" fmla="*/ 592337 w 2971"/>
                <a:gd name="T51" fmla="*/ 400062 h 513"/>
                <a:gd name="T52" fmla="*/ 496261 w 2971"/>
                <a:gd name="T53" fmla="*/ 404816 h 513"/>
                <a:gd name="T54" fmla="*/ 418447 w 2971"/>
                <a:gd name="T55" fmla="*/ 406400 h 513"/>
                <a:gd name="T56" fmla="*/ 322371 w 2971"/>
                <a:gd name="T57" fmla="*/ 404816 h 513"/>
                <a:gd name="T58" fmla="*/ 229471 w 2971"/>
                <a:gd name="T59" fmla="*/ 398478 h 513"/>
                <a:gd name="T60" fmla="*/ 154833 w 2971"/>
                <a:gd name="T61" fmla="*/ 385011 h 513"/>
                <a:gd name="T62" fmla="*/ 96870 w 2971"/>
                <a:gd name="T63" fmla="*/ 366790 h 513"/>
                <a:gd name="T64" fmla="*/ 57169 w 2971"/>
                <a:gd name="T65" fmla="*/ 340647 h 513"/>
                <a:gd name="T66" fmla="*/ 26997 w 2971"/>
                <a:gd name="T67" fmla="*/ 315297 h 513"/>
                <a:gd name="T68" fmla="*/ 7146 w 2971"/>
                <a:gd name="T69" fmla="*/ 292323 h 513"/>
                <a:gd name="T70" fmla="*/ 0 w 2971"/>
                <a:gd name="T71" fmla="*/ 269349 h 513"/>
                <a:gd name="T72" fmla="*/ 794 w 2971"/>
                <a:gd name="T73" fmla="*/ 259050 h 513"/>
                <a:gd name="T74" fmla="*/ 8734 w 2971"/>
                <a:gd name="T75" fmla="*/ 251128 h 513"/>
                <a:gd name="T76" fmla="*/ 22232 w 2971"/>
                <a:gd name="T77" fmla="*/ 244791 h 513"/>
                <a:gd name="T78" fmla="*/ 43671 w 2971"/>
                <a:gd name="T79" fmla="*/ 240830 h 513"/>
                <a:gd name="T80" fmla="*/ 69874 w 2971"/>
                <a:gd name="T81" fmla="*/ 237661 h 513"/>
                <a:gd name="T82" fmla="*/ 103222 w 2971"/>
                <a:gd name="T83" fmla="*/ 232908 h 513"/>
                <a:gd name="T84" fmla="*/ 142923 w 2971"/>
                <a:gd name="T85" fmla="*/ 231323 h 513"/>
                <a:gd name="T86" fmla="*/ 188976 w 2971"/>
                <a:gd name="T87" fmla="*/ 228154 h 513"/>
                <a:gd name="T88" fmla="*/ 570898 w 2971"/>
                <a:gd name="T89" fmla="*/ 198051 h 513"/>
                <a:gd name="T90" fmla="*/ 1106066 w 2971"/>
                <a:gd name="T91" fmla="*/ 141804 h 513"/>
                <a:gd name="T92" fmla="*/ 1389530 w 2971"/>
                <a:gd name="T93" fmla="*/ 105363 h 513"/>
                <a:gd name="T94" fmla="*/ 1565008 w 2971"/>
                <a:gd name="T95" fmla="*/ 79220 h 513"/>
                <a:gd name="T96" fmla="*/ 1719841 w 2971"/>
                <a:gd name="T97" fmla="*/ 54662 h 513"/>
                <a:gd name="T98" fmla="*/ 1857206 w 2971"/>
                <a:gd name="T99" fmla="*/ 29312 h 513"/>
                <a:gd name="T100" fmla="*/ 1918345 w 2971"/>
                <a:gd name="T101" fmla="*/ 15052 h 513"/>
                <a:gd name="T102" fmla="*/ 1951694 w 2971"/>
                <a:gd name="T103" fmla="*/ 7922 h 513"/>
                <a:gd name="T104" fmla="*/ 1979485 w 2971"/>
                <a:gd name="T105" fmla="*/ 3169 h 513"/>
                <a:gd name="T106" fmla="*/ 1997747 w 2971"/>
                <a:gd name="T107" fmla="*/ 0 h 51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971" h="513">
                  <a:moveTo>
                    <a:pt x="2520" y="0"/>
                  </a:moveTo>
                  <a:lnTo>
                    <a:pt x="2537" y="0"/>
                  </a:lnTo>
                  <a:lnTo>
                    <a:pt x="2552" y="2"/>
                  </a:lnTo>
                  <a:lnTo>
                    <a:pt x="2570" y="4"/>
                  </a:lnTo>
                  <a:lnTo>
                    <a:pt x="2587" y="6"/>
                  </a:lnTo>
                  <a:lnTo>
                    <a:pt x="2606" y="8"/>
                  </a:lnTo>
                  <a:lnTo>
                    <a:pt x="2625" y="12"/>
                  </a:lnTo>
                  <a:lnTo>
                    <a:pt x="2642" y="16"/>
                  </a:lnTo>
                  <a:lnTo>
                    <a:pt x="2664" y="21"/>
                  </a:lnTo>
                  <a:lnTo>
                    <a:pt x="2683" y="27"/>
                  </a:lnTo>
                  <a:lnTo>
                    <a:pt x="2704" y="33"/>
                  </a:lnTo>
                  <a:lnTo>
                    <a:pt x="2725" y="41"/>
                  </a:lnTo>
                  <a:lnTo>
                    <a:pt x="2746" y="48"/>
                  </a:lnTo>
                  <a:lnTo>
                    <a:pt x="2769" y="58"/>
                  </a:lnTo>
                  <a:lnTo>
                    <a:pt x="2792" y="66"/>
                  </a:lnTo>
                  <a:lnTo>
                    <a:pt x="2815" y="75"/>
                  </a:lnTo>
                  <a:lnTo>
                    <a:pt x="2840" y="87"/>
                  </a:lnTo>
                  <a:lnTo>
                    <a:pt x="2855" y="92"/>
                  </a:lnTo>
                  <a:lnTo>
                    <a:pt x="2869" y="100"/>
                  </a:lnTo>
                  <a:lnTo>
                    <a:pt x="2882" y="108"/>
                  </a:lnTo>
                  <a:lnTo>
                    <a:pt x="2896" y="114"/>
                  </a:lnTo>
                  <a:lnTo>
                    <a:pt x="2907" y="121"/>
                  </a:lnTo>
                  <a:lnTo>
                    <a:pt x="2919" y="129"/>
                  </a:lnTo>
                  <a:lnTo>
                    <a:pt x="2928" y="137"/>
                  </a:lnTo>
                  <a:lnTo>
                    <a:pt x="2936" y="144"/>
                  </a:lnTo>
                  <a:lnTo>
                    <a:pt x="2944" y="152"/>
                  </a:lnTo>
                  <a:lnTo>
                    <a:pt x="2951" y="160"/>
                  </a:lnTo>
                  <a:lnTo>
                    <a:pt x="2957" y="167"/>
                  </a:lnTo>
                  <a:lnTo>
                    <a:pt x="2961" y="177"/>
                  </a:lnTo>
                  <a:lnTo>
                    <a:pt x="2965" y="185"/>
                  </a:lnTo>
                  <a:lnTo>
                    <a:pt x="2969" y="194"/>
                  </a:lnTo>
                  <a:lnTo>
                    <a:pt x="2969" y="204"/>
                  </a:lnTo>
                  <a:lnTo>
                    <a:pt x="2971" y="213"/>
                  </a:lnTo>
                  <a:lnTo>
                    <a:pt x="2969" y="219"/>
                  </a:lnTo>
                  <a:lnTo>
                    <a:pt x="2967" y="225"/>
                  </a:lnTo>
                  <a:lnTo>
                    <a:pt x="2965" y="229"/>
                  </a:lnTo>
                  <a:lnTo>
                    <a:pt x="2959" y="234"/>
                  </a:lnTo>
                  <a:lnTo>
                    <a:pt x="2953" y="240"/>
                  </a:lnTo>
                  <a:lnTo>
                    <a:pt x="2946" y="246"/>
                  </a:lnTo>
                  <a:lnTo>
                    <a:pt x="2936" y="250"/>
                  </a:lnTo>
                  <a:lnTo>
                    <a:pt x="2927" y="256"/>
                  </a:lnTo>
                  <a:lnTo>
                    <a:pt x="2915" y="259"/>
                  </a:lnTo>
                  <a:lnTo>
                    <a:pt x="2902" y="265"/>
                  </a:lnTo>
                  <a:lnTo>
                    <a:pt x="2886" y="269"/>
                  </a:lnTo>
                  <a:lnTo>
                    <a:pt x="2871" y="273"/>
                  </a:lnTo>
                  <a:lnTo>
                    <a:pt x="2854" y="277"/>
                  </a:lnTo>
                  <a:lnTo>
                    <a:pt x="2834" y="281"/>
                  </a:lnTo>
                  <a:lnTo>
                    <a:pt x="2815" y="284"/>
                  </a:lnTo>
                  <a:lnTo>
                    <a:pt x="2794" y="288"/>
                  </a:lnTo>
                  <a:lnTo>
                    <a:pt x="2781" y="290"/>
                  </a:lnTo>
                  <a:lnTo>
                    <a:pt x="2767" y="294"/>
                  </a:lnTo>
                  <a:lnTo>
                    <a:pt x="2752" y="296"/>
                  </a:lnTo>
                  <a:lnTo>
                    <a:pt x="2735" y="300"/>
                  </a:lnTo>
                  <a:lnTo>
                    <a:pt x="2717" y="304"/>
                  </a:lnTo>
                  <a:lnTo>
                    <a:pt x="2700" y="305"/>
                  </a:lnTo>
                  <a:lnTo>
                    <a:pt x="2681" y="309"/>
                  </a:lnTo>
                  <a:lnTo>
                    <a:pt x="2662" y="311"/>
                  </a:lnTo>
                  <a:lnTo>
                    <a:pt x="2641" y="315"/>
                  </a:lnTo>
                  <a:lnTo>
                    <a:pt x="2618" y="319"/>
                  </a:lnTo>
                  <a:lnTo>
                    <a:pt x="2594" y="323"/>
                  </a:lnTo>
                  <a:lnTo>
                    <a:pt x="2571" y="325"/>
                  </a:lnTo>
                  <a:lnTo>
                    <a:pt x="2546" y="329"/>
                  </a:lnTo>
                  <a:lnTo>
                    <a:pt x="2520" y="332"/>
                  </a:lnTo>
                  <a:lnTo>
                    <a:pt x="2493" y="336"/>
                  </a:lnTo>
                  <a:lnTo>
                    <a:pt x="2466" y="340"/>
                  </a:lnTo>
                  <a:lnTo>
                    <a:pt x="2437" y="344"/>
                  </a:lnTo>
                  <a:lnTo>
                    <a:pt x="2408" y="348"/>
                  </a:lnTo>
                  <a:lnTo>
                    <a:pt x="2378" y="352"/>
                  </a:lnTo>
                  <a:lnTo>
                    <a:pt x="2345" y="355"/>
                  </a:lnTo>
                  <a:lnTo>
                    <a:pt x="2312" y="359"/>
                  </a:lnTo>
                  <a:lnTo>
                    <a:pt x="2278" y="363"/>
                  </a:lnTo>
                  <a:lnTo>
                    <a:pt x="2243" y="367"/>
                  </a:lnTo>
                  <a:lnTo>
                    <a:pt x="2209" y="373"/>
                  </a:lnTo>
                  <a:lnTo>
                    <a:pt x="2172" y="376"/>
                  </a:lnTo>
                  <a:lnTo>
                    <a:pt x="2134" y="380"/>
                  </a:lnTo>
                  <a:lnTo>
                    <a:pt x="2095" y="386"/>
                  </a:lnTo>
                  <a:lnTo>
                    <a:pt x="2057" y="390"/>
                  </a:lnTo>
                  <a:lnTo>
                    <a:pt x="2015" y="394"/>
                  </a:lnTo>
                  <a:lnTo>
                    <a:pt x="1975" y="400"/>
                  </a:lnTo>
                  <a:lnTo>
                    <a:pt x="1932" y="403"/>
                  </a:lnTo>
                  <a:lnTo>
                    <a:pt x="1888" y="409"/>
                  </a:lnTo>
                  <a:lnTo>
                    <a:pt x="1823" y="415"/>
                  </a:lnTo>
                  <a:lnTo>
                    <a:pt x="1760" y="423"/>
                  </a:lnTo>
                  <a:lnTo>
                    <a:pt x="1696" y="428"/>
                  </a:lnTo>
                  <a:lnTo>
                    <a:pt x="1635" y="434"/>
                  </a:lnTo>
                  <a:lnTo>
                    <a:pt x="1575" y="440"/>
                  </a:lnTo>
                  <a:lnTo>
                    <a:pt x="1518" y="446"/>
                  </a:lnTo>
                  <a:lnTo>
                    <a:pt x="1462" y="449"/>
                  </a:lnTo>
                  <a:lnTo>
                    <a:pt x="1406" y="455"/>
                  </a:lnTo>
                  <a:lnTo>
                    <a:pt x="1353" y="459"/>
                  </a:lnTo>
                  <a:lnTo>
                    <a:pt x="1299" y="465"/>
                  </a:lnTo>
                  <a:lnTo>
                    <a:pt x="1249" y="469"/>
                  </a:lnTo>
                  <a:lnTo>
                    <a:pt x="1199" y="472"/>
                  </a:lnTo>
                  <a:lnTo>
                    <a:pt x="1151" y="476"/>
                  </a:lnTo>
                  <a:lnTo>
                    <a:pt x="1103" y="480"/>
                  </a:lnTo>
                  <a:lnTo>
                    <a:pt x="1059" y="484"/>
                  </a:lnTo>
                  <a:lnTo>
                    <a:pt x="1015" y="488"/>
                  </a:lnTo>
                  <a:lnTo>
                    <a:pt x="973" y="490"/>
                  </a:lnTo>
                  <a:lnTo>
                    <a:pt x="930" y="494"/>
                  </a:lnTo>
                  <a:lnTo>
                    <a:pt x="890" y="495"/>
                  </a:lnTo>
                  <a:lnTo>
                    <a:pt x="854" y="499"/>
                  </a:lnTo>
                  <a:lnTo>
                    <a:pt x="815" y="501"/>
                  </a:lnTo>
                  <a:lnTo>
                    <a:pt x="781" y="503"/>
                  </a:lnTo>
                  <a:lnTo>
                    <a:pt x="746" y="505"/>
                  </a:lnTo>
                  <a:lnTo>
                    <a:pt x="714" y="507"/>
                  </a:lnTo>
                  <a:lnTo>
                    <a:pt x="683" y="509"/>
                  </a:lnTo>
                  <a:lnTo>
                    <a:pt x="654" y="509"/>
                  </a:lnTo>
                  <a:lnTo>
                    <a:pt x="625" y="511"/>
                  </a:lnTo>
                  <a:lnTo>
                    <a:pt x="598" y="511"/>
                  </a:lnTo>
                  <a:lnTo>
                    <a:pt x="573" y="513"/>
                  </a:lnTo>
                  <a:lnTo>
                    <a:pt x="550" y="513"/>
                  </a:lnTo>
                  <a:lnTo>
                    <a:pt x="527" y="513"/>
                  </a:lnTo>
                  <a:lnTo>
                    <a:pt x="506" y="513"/>
                  </a:lnTo>
                  <a:lnTo>
                    <a:pt x="472" y="513"/>
                  </a:lnTo>
                  <a:lnTo>
                    <a:pt x="439" y="513"/>
                  </a:lnTo>
                  <a:lnTo>
                    <a:pt x="406" y="511"/>
                  </a:lnTo>
                  <a:lnTo>
                    <a:pt x="376" y="509"/>
                  </a:lnTo>
                  <a:lnTo>
                    <a:pt x="345" y="507"/>
                  </a:lnTo>
                  <a:lnTo>
                    <a:pt x="316" y="505"/>
                  </a:lnTo>
                  <a:lnTo>
                    <a:pt x="289" y="503"/>
                  </a:lnTo>
                  <a:lnTo>
                    <a:pt x="264" y="499"/>
                  </a:lnTo>
                  <a:lnTo>
                    <a:pt x="239" y="495"/>
                  </a:lnTo>
                  <a:lnTo>
                    <a:pt x="216" y="492"/>
                  </a:lnTo>
                  <a:lnTo>
                    <a:pt x="195" y="486"/>
                  </a:lnTo>
                  <a:lnTo>
                    <a:pt x="174" y="482"/>
                  </a:lnTo>
                  <a:lnTo>
                    <a:pt x="157" y="476"/>
                  </a:lnTo>
                  <a:lnTo>
                    <a:pt x="140" y="469"/>
                  </a:lnTo>
                  <a:lnTo>
                    <a:pt x="122" y="463"/>
                  </a:lnTo>
                  <a:lnTo>
                    <a:pt x="109" y="455"/>
                  </a:lnTo>
                  <a:lnTo>
                    <a:pt x="96" y="448"/>
                  </a:lnTo>
                  <a:lnTo>
                    <a:pt x="84" y="438"/>
                  </a:lnTo>
                  <a:lnTo>
                    <a:pt x="72" y="430"/>
                  </a:lnTo>
                  <a:lnTo>
                    <a:pt x="61" y="421"/>
                  </a:lnTo>
                  <a:lnTo>
                    <a:pt x="51" y="413"/>
                  </a:lnTo>
                  <a:lnTo>
                    <a:pt x="44" y="405"/>
                  </a:lnTo>
                  <a:lnTo>
                    <a:pt x="34" y="398"/>
                  </a:lnTo>
                  <a:lnTo>
                    <a:pt x="26" y="390"/>
                  </a:lnTo>
                  <a:lnTo>
                    <a:pt x="21" y="382"/>
                  </a:lnTo>
                  <a:lnTo>
                    <a:pt x="15" y="375"/>
                  </a:lnTo>
                  <a:lnTo>
                    <a:pt x="9" y="369"/>
                  </a:lnTo>
                  <a:lnTo>
                    <a:pt x="5" y="361"/>
                  </a:lnTo>
                  <a:lnTo>
                    <a:pt x="3" y="353"/>
                  </a:lnTo>
                  <a:lnTo>
                    <a:pt x="0" y="348"/>
                  </a:lnTo>
                  <a:lnTo>
                    <a:pt x="0" y="340"/>
                  </a:lnTo>
                  <a:lnTo>
                    <a:pt x="0" y="334"/>
                  </a:lnTo>
                  <a:lnTo>
                    <a:pt x="0" y="332"/>
                  </a:lnTo>
                  <a:lnTo>
                    <a:pt x="0" y="329"/>
                  </a:lnTo>
                  <a:lnTo>
                    <a:pt x="1" y="327"/>
                  </a:lnTo>
                  <a:lnTo>
                    <a:pt x="3" y="325"/>
                  </a:lnTo>
                  <a:lnTo>
                    <a:pt x="5" y="323"/>
                  </a:lnTo>
                  <a:lnTo>
                    <a:pt x="7" y="319"/>
                  </a:lnTo>
                  <a:lnTo>
                    <a:pt x="11" y="317"/>
                  </a:lnTo>
                  <a:lnTo>
                    <a:pt x="15" y="315"/>
                  </a:lnTo>
                  <a:lnTo>
                    <a:pt x="19" y="313"/>
                  </a:lnTo>
                  <a:lnTo>
                    <a:pt x="23" y="311"/>
                  </a:lnTo>
                  <a:lnTo>
                    <a:pt x="28" y="309"/>
                  </a:lnTo>
                  <a:lnTo>
                    <a:pt x="34" y="309"/>
                  </a:lnTo>
                  <a:lnTo>
                    <a:pt x="40" y="307"/>
                  </a:lnTo>
                  <a:lnTo>
                    <a:pt x="48" y="305"/>
                  </a:lnTo>
                  <a:lnTo>
                    <a:pt x="55" y="304"/>
                  </a:lnTo>
                  <a:lnTo>
                    <a:pt x="63" y="304"/>
                  </a:lnTo>
                  <a:lnTo>
                    <a:pt x="71" y="302"/>
                  </a:lnTo>
                  <a:lnTo>
                    <a:pt x="78" y="300"/>
                  </a:lnTo>
                  <a:lnTo>
                    <a:pt x="88" y="300"/>
                  </a:lnTo>
                  <a:lnTo>
                    <a:pt x="97" y="298"/>
                  </a:lnTo>
                  <a:lnTo>
                    <a:pt x="107" y="296"/>
                  </a:lnTo>
                  <a:lnTo>
                    <a:pt x="119" y="296"/>
                  </a:lnTo>
                  <a:lnTo>
                    <a:pt x="130" y="294"/>
                  </a:lnTo>
                  <a:lnTo>
                    <a:pt x="142" y="294"/>
                  </a:lnTo>
                  <a:lnTo>
                    <a:pt x="153" y="292"/>
                  </a:lnTo>
                  <a:lnTo>
                    <a:pt x="167" y="292"/>
                  </a:lnTo>
                  <a:lnTo>
                    <a:pt x="180" y="292"/>
                  </a:lnTo>
                  <a:lnTo>
                    <a:pt x="193" y="290"/>
                  </a:lnTo>
                  <a:lnTo>
                    <a:pt x="207" y="290"/>
                  </a:lnTo>
                  <a:lnTo>
                    <a:pt x="222" y="290"/>
                  </a:lnTo>
                  <a:lnTo>
                    <a:pt x="238" y="288"/>
                  </a:lnTo>
                  <a:lnTo>
                    <a:pt x="253" y="288"/>
                  </a:lnTo>
                  <a:lnTo>
                    <a:pt x="405" y="277"/>
                  </a:lnTo>
                  <a:lnTo>
                    <a:pt x="560" y="265"/>
                  </a:lnTo>
                  <a:lnTo>
                    <a:pt x="719" y="250"/>
                  </a:lnTo>
                  <a:lnTo>
                    <a:pt x="882" y="234"/>
                  </a:lnTo>
                  <a:lnTo>
                    <a:pt x="1048" y="219"/>
                  </a:lnTo>
                  <a:lnTo>
                    <a:pt x="1218" y="200"/>
                  </a:lnTo>
                  <a:lnTo>
                    <a:pt x="1393" y="179"/>
                  </a:lnTo>
                  <a:lnTo>
                    <a:pt x="1570" y="156"/>
                  </a:lnTo>
                  <a:lnTo>
                    <a:pt x="1631" y="148"/>
                  </a:lnTo>
                  <a:lnTo>
                    <a:pt x="1690" y="140"/>
                  </a:lnTo>
                  <a:lnTo>
                    <a:pt x="1750" y="133"/>
                  </a:lnTo>
                  <a:lnTo>
                    <a:pt x="1808" y="125"/>
                  </a:lnTo>
                  <a:lnTo>
                    <a:pt x="1863" y="117"/>
                  </a:lnTo>
                  <a:lnTo>
                    <a:pt x="1917" y="108"/>
                  </a:lnTo>
                  <a:lnTo>
                    <a:pt x="1971" y="100"/>
                  </a:lnTo>
                  <a:lnTo>
                    <a:pt x="2023" y="92"/>
                  </a:lnTo>
                  <a:lnTo>
                    <a:pt x="2072" y="85"/>
                  </a:lnTo>
                  <a:lnTo>
                    <a:pt x="2120" y="77"/>
                  </a:lnTo>
                  <a:lnTo>
                    <a:pt x="2166" y="69"/>
                  </a:lnTo>
                  <a:lnTo>
                    <a:pt x="2213" y="60"/>
                  </a:lnTo>
                  <a:lnTo>
                    <a:pt x="2257" y="52"/>
                  </a:lnTo>
                  <a:lnTo>
                    <a:pt x="2299" y="44"/>
                  </a:lnTo>
                  <a:lnTo>
                    <a:pt x="2339" y="37"/>
                  </a:lnTo>
                  <a:lnTo>
                    <a:pt x="2378" y="29"/>
                  </a:lnTo>
                  <a:lnTo>
                    <a:pt x="2391" y="25"/>
                  </a:lnTo>
                  <a:lnTo>
                    <a:pt x="2403" y="23"/>
                  </a:lnTo>
                  <a:lnTo>
                    <a:pt x="2416" y="19"/>
                  </a:lnTo>
                  <a:lnTo>
                    <a:pt x="2427" y="18"/>
                  </a:lnTo>
                  <a:lnTo>
                    <a:pt x="2439" y="14"/>
                  </a:lnTo>
                  <a:lnTo>
                    <a:pt x="2449" y="12"/>
                  </a:lnTo>
                  <a:lnTo>
                    <a:pt x="2458" y="10"/>
                  </a:lnTo>
                  <a:lnTo>
                    <a:pt x="2468" y="8"/>
                  </a:lnTo>
                  <a:lnTo>
                    <a:pt x="2477" y="6"/>
                  </a:lnTo>
                  <a:lnTo>
                    <a:pt x="2485" y="4"/>
                  </a:lnTo>
                  <a:lnTo>
                    <a:pt x="2493" y="4"/>
                  </a:lnTo>
                  <a:lnTo>
                    <a:pt x="2500" y="2"/>
                  </a:lnTo>
                  <a:lnTo>
                    <a:pt x="2506" y="2"/>
                  </a:lnTo>
                  <a:lnTo>
                    <a:pt x="2512" y="0"/>
                  </a:lnTo>
                  <a:lnTo>
                    <a:pt x="2516" y="0"/>
                  </a:lnTo>
                  <a:lnTo>
                    <a:pt x="252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9"/>
            <p:cNvSpPr>
              <a:spLocks/>
            </p:cNvSpPr>
            <p:nvPr/>
          </p:nvSpPr>
          <p:spPr bwMode="auto">
            <a:xfrm>
              <a:off x="3962400" y="1880674"/>
              <a:ext cx="990600" cy="268614"/>
            </a:xfrm>
            <a:custGeom>
              <a:avLst/>
              <a:gdLst>
                <a:gd name="T0" fmla="*/ 3757522 w 5343"/>
                <a:gd name="T1" fmla="*/ 794 h 690"/>
                <a:gd name="T2" fmla="*/ 3781339 w 5343"/>
                <a:gd name="T3" fmla="*/ 5556 h 690"/>
                <a:gd name="T4" fmla="*/ 3817858 w 5343"/>
                <a:gd name="T5" fmla="*/ 15081 h 690"/>
                <a:gd name="T6" fmla="*/ 3862316 w 5343"/>
                <a:gd name="T7" fmla="*/ 28575 h 690"/>
                <a:gd name="T8" fmla="*/ 3918683 w 5343"/>
                <a:gd name="T9" fmla="*/ 45244 h 690"/>
                <a:gd name="T10" fmla="*/ 3984577 w 5343"/>
                <a:gd name="T11" fmla="*/ 66675 h 690"/>
                <a:gd name="T12" fmla="*/ 4054440 w 5343"/>
                <a:gd name="T13" fmla="*/ 95250 h 690"/>
                <a:gd name="T14" fmla="*/ 4110807 w 5343"/>
                <a:gd name="T15" fmla="*/ 126206 h 690"/>
                <a:gd name="T16" fmla="*/ 4157647 w 5343"/>
                <a:gd name="T17" fmla="*/ 157956 h 690"/>
                <a:gd name="T18" fmla="*/ 4193372 w 5343"/>
                <a:gd name="T19" fmla="*/ 187325 h 690"/>
                <a:gd name="T20" fmla="*/ 4220365 w 5343"/>
                <a:gd name="T21" fmla="*/ 215900 h 690"/>
                <a:gd name="T22" fmla="*/ 4235449 w 5343"/>
                <a:gd name="T23" fmla="*/ 243681 h 690"/>
                <a:gd name="T24" fmla="*/ 4241800 w 5343"/>
                <a:gd name="T25" fmla="*/ 269081 h 690"/>
                <a:gd name="T26" fmla="*/ 4233861 w 5343"/>
                <a:gd name="T27" fmla="*/ 288925 h 690"/>
                <a:gd name="T28" fmla="*/ 4213220 w 5343"/>
                <a:gd name="T29" fmla="*/ 305594 h 690"/>
                <a:gd name="T30" fmla="*/ 4176700 w 5343"/>
                <a:gd name="T31" fmla="*/ 318294 h 690"/>
                <a:gd name="T32" fmla="*/ 4127479 w 5343"/>
                <a:gd name="T33" fmla="*/ 328613 h 690"/>
                <a:gd name="T34" fmla="*/ 4063173 w 5343"/>
                <a:gd name="T35" fmla="*/ 334963 h 690"/>
                <a:gd name="T36" fmla="*/ 3986165 w 5343"/>
                <a:gd name="T37" fmla="*/ 338138 h 690"/>
                <a:gd name="T38" fmla="*/ 3801186 w 5343"/>
                <a:gd name="T39" fmla="*/ 334963 h 690"/>
                <a:gd name="T40" fmla="*/ 3542375 w 5343"/>
                <a:gd name="T41" fmla="*/ 331788 h 690"/>
                <a:gd name="T42" fmla="*/ 3272450 w 5343"/>
                <a:gd name="T43" fmla="*/ 328613 h 690"/>
                <a:gd name="T44" fmla="*/ 2980295 w 5343"/>
                <a:gd name="T45" fmla="*/ 330200 h 690"/>
                <a:gd name="T46" fmla="*/ 2632568 w 5343"/>
                <a:gd name="T47" fmla="*/ 339725 h 690"/>
                <a:gd name="T48" fmla="*/ 2229267 w 5343"/>
                <a:gd name="T49" fmla="*/ 357982 h 690"/>
                <a:gd name="T50" fmla="*/ 1727523 w 5343"/>
                <a:gd name="T51" fmla="*/ 384969 h 690"/>
                <a:gd name="T52" fmla="*/ 1001106 w 5343"/>
                <a:gd name="T53" fmla="*/ 462757 h 690"/>
                <a:gd name="T54" fmla="*/ 630355 w 5343"/>
                <a:gd name="T55" fmla="*/ 528638 h 690"/>
                <a:gd name="T56" fmla="*/ 550966 w 5343"/>
                <a:gd name="T57" fmla="*/ 540544 h 690"/>
                <a:gd name="T58" fmla="*/ 499362 w 5343"/>
                <a:gd name="T59" fmla="*/ 547688 h 690"/>
                <a:gd name="T60" fmla="*/ 454110 w 5343"/>
                <a:gd name="T61" fmla="*/ 547688 h 690"/>
                <a:gd name="T62" fmla="*/ 376308 w 5343"/>
                <a:gd name="T63" fmla="*/ 535782 h 690"/>
                <a:gd name="T64" fmla="*/ 283422 w 5343"/>
                <a:gd name="T65" fmla="*/ 509588 h 690"/>
                <a:gd name="T66" fmla="*/ 172276 w 5343"/>
                <a:gd name="T67" fmla="*/ 470694 h 690"/>
                <a:gd name="T68" fmla="*/ 76214 w 5343"/>
                <a:gd name="T69" fmla="*/ 424657 h 690"/>
                <a:gd name="T70" fmla="*/ 26993 w 5343"/>
                <a:gd name="T71" fmla="*/ 392907 h 690"/>
                <a:gd name="T72" fmla="*/ 8733 w 5343"/>
                <a:gd name="T73" fmla="*/ 374650 h 690"/>
                <a:gd name="T74" fmla="*/ 0 w 5343"/>
                <a:gd name="T75" fmla="*/ 357982 h 690"/>
                <a:gd name="T76" fmla="*/ 3176 w 5343"/>
                <a:gd name="T77" fmla="*/ 331788 h 690"/>
                <a:gd name="T78" fmla="*/ 30168 w 5343"/>
                <a:gd name="T79" fmla="*/ 307182 h 690"/>
                <a:gd name="T80" fmla="*/ 83359 w 5343"/>
                <a:gd name="T81" fmla="*/ 288925 h 690"/>
                <a:gd name="T82" fmla="*/ 212765 w 5343"/>
                <a:gd name="T83" fmla="*/ 281782 h 690"/>
                <a:gd name="T84" fmla="*/ 412827 w 5343"/>
                <a:gd name="T85" fmla="*/ 278607 h 690"/>
                <a:gd name="T86" fmla="*/ 593836 w 5343"/>
                <a:gd name="T87" fmla="*/ 272256 h 690"/>
                <a:gd name="T88" fmla="*/ 757379 w 5343"/>
                <a:gd name="T89" fmla="*/ 264319 h 690"/>
                <a:gd name="T90" fmla="*/ 903457 w 5343"/>
                <a:gd name="T91" fmla="*/ 254000 h 690"/>
                <a:gd name="T92" fmla="*/ 1031274 w 5343"/>
                <a:gd name="T93" fmla="*/ 242094 h 690"/>
                <a:gd name="T94" fmla="*/ 1142420 w 5343"/>
                <a:gd name="T95" fmla="*/ 227806 h 690"/>
                <a:gd name="T96" fmla="*/ 1952990 w 5343"/>
                <a:gd name="T97" fmla="*/ 165894 h 690"/>
                <a:gd name="T98" fmla="*/ 2395192 w 5343"/>
                <a:gd name="T99" fmla="*/ 141288 h 690"/>
                <a:gd name="T100" fmla="*/ 2812783 w 5343"/>
                <a:gd name="T101" fmla="*/ 111125 h 690"/>
                <a:gd name="T102" fmla="*/ 3161304 w 5343"/>
                <a:gd name="T103" fmla="*/ 75406 h 690"/>
                <a:gd name="T104" fmla="*/ 3449489 w 5343"/>
                <a:gd name="T105" fmla="*/ 37306 h 690"/>
                <a:gd name="T106" fmla="*/ 3601918 w 5343"/>
                <a:gd name="T107" fmla="*/ 15081 h 690"/>
                <a:gd name="T108" fmla="*/ 3674956 w 5343"/>
                <a:gd name="T109" fmla="*/ 5556 h 690"/>
                <a:gd name="T110" fmla="*/ 3724972 w 5343"/>
                <a:gd name="T111" fmla="*/ 794 h 6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43" h="690">
                  <a:moveTo>
                    <a:pt x="4717" y="0"/>
                  </a:moveTo>
                  <a:lnTo>
                    <a:pt x="4719" y="0"/>
                  </a:lnTo>
                  <a:lnTo>
                    <a:pt x="4723" y="0"/>
                  </a:lnTo>
                  <a:lnTo>
                    <a:pt x="4727" y="0"/>
                  </a:lnTo>
                  <a:lnTo>
                    <a:pt x="4733" y="1"/>
                  </a:lnTo>
                  <a:lnTo>
                    <a:pt x="4738" y="1"/>
                  </a:lnTo>
                  <a:lnTo>
                    <a:pt x="4744" y="3"/>
                  </a:lnTo>
                  <a:lnTo>
                    <a:pt x="4750" y="5"/>
                  </a:lnTo>
                  <a:lnTo>
                    <a:pt x="4758" y="5"/>
                  </a:lnTo>
                  <a:lnTo>
                    <a:pt x="4763" y="7"/>
                  </a:lnTo>
                  <a:lnTo>
                    <a:pt x="4773" y="9"/>
                  </a:lnTo>
                  <a:lnTo>
                    <a:pt x="4781" y="11"/>
                  </a:lnTo>
                  <a:lnTo>
                    <a:pt x="4790" y="13"/>
                  </a:lnTo>
                  <a:lnTo>
                    <a:pt x="4798" y="17"/>
                  </a:lnTo>
                  <a:lnTo>
                    <a:pt x="4809" y="19"/>
                  </a:lnTo>
                  <a:lnTo>
                    <a:pt x="4819" y="23"/>
                  </a:lnTo>
                  <a:lnTo>
                    <a:pt x="4831" y="24"/>
                  </a:lnTo>
                  <a:lnTo>
                    <a:pt x="4842" y="28"/>
                  </a:lnTo>
                  <a:lnTo>
                    <a:pt x="4854" y="32"/>
                  </a:lnTo>
                  <a:lnTo>
                    <a:pt x="4865" y="36"/>
                  </a:lnTo>
                  <a:lnTo>
                    <a:pt x="4879" y="40"/>
                  </a:lnTo>
                  <a:lnTo>
                    <a:pt x="4892" y="44"/>
                  </a:lnTo>
                  <a:lnTo>
                    <a:pt x="4905" y="47"/>
                  </a:lnTo>
                  <a:lnTo>
                    <a:pt x="4921" y="53"/>
                  </a:lnTo>
                  <a:lnTo>
                    <a:pt x="4936" y="57"/>
                  </a:lnTo>
                  <a:lnTo>
                    <a:pt x="4952" y="63"/>
                  </a:lnTo>
                  <a:lnTo>
                    <a:pt x="4967" y="67"/>
                  </a:lnTo>
                  <a:lnTo>
                    <a:pt x="4984" y="72"/>
                  </a:lnTo>
                  <a:lnTo>
                    <a:pt x="5001" y="78"/>
                  </a:lnTo>
                  <a:lnTo>
                    <a:pt x="5019" y="84"/>
                  </a:lnTo>
                  <a:lnTo>
                    <a:pt x="5038" y="90"/>
                  </a:lnTo>
                  <a:lnTo>
                    <a:pt x="5055" y="97"/>
                  </a:lnTo>
                  <a:lnTo>
                    <a:pt x="5074" y="103"/>
                  </a:lnTo>
                  <a:lnTo>
                    <a:pt x="5092" y="111"/>
                  </a:lnTo>
                  <a:lnTo>
                    <a:pt x="5107" y="120"/>
                  </a:lnTo>
                  <a:lnTo>
                    <a:pt x="5122" y="128"/>
                  </a:lnTo>
                  <a:lnTo>
                    <a:pt x="5138" y="136"/>
                  </a:lnTo>
                  <a:lnTo>
                    <a:pt x="5151" y="143"/>
                  </a:lnTo>
                  <a:lnTo>
                    <a:pt x="5165" y="151"/>
                  </a:lnTo>
                  <a:lnTo>
                    <a:pt x="5178" y="159"/>
                  </a:lnTo>
                  <a:lnTo>
                    <a:pt x="5191" y="166"/>
                  </a:lnTo>
                  <a:lnTo>
                    <a:pt x="5203" y="176"/>
                  </a:lnTo>
                  <a:lnTo>
                    <a:pt x="5214" y="184"/>
                  </a:lnTo>
                  <a:lnTo>
                    <a:pt x="5226" y="191"/>
                  </a:lnTo>
                  <a:lnTo>
                    <a:pt x="5237" y="199"/>
                  </a:lnTo>
                  <a:lnTo>
                    <a:pt x="5247" y="207"/>
                  </a:lnTo>
                  <a:lnTo>
                    <a:pt x="5257" y="213"/>
                  </a:lnTo>
                  <a:lnTo>
                    <a:pt x="5266" y="220"/>
                  </a:lnTo>
                  <a:lnTo>
                    <a:pt x="5274" y="228"/>
                  </a:lnTo>
                  <a:lnTo>
                    <a:pt x="5282" y="236"/>
                  </a:lnTo>
                  <a:lnTo>
                    <a:pt x="5289" y="243"/>
                  </a:lnTo>
                  <a:lnTo>
                    <a:pt x="5297" y="251"/>
                  </a:lnTo>
                  <a:lnTo>
                    <a:pt x="5305" y="257"/>
                  </a:lnTo>
                  <a:lnTo>
                    <a:pt x="5310" y="264"/>
                  </a:lnTo>
                  <a:lnTo>
                    <a:pt x="5316" y="272"/>
                  </a:lnTo>
                  <a:lnTo>
                    <a:pt x="5320" y="278"/>
                  </a:lnTo>
                  <a:lnTo>
                    <a:pt x="5326" y="285"/>
                  </a:lnTo>
                  <a:lnTo>
                    <a:pt x="5330" y="293"/>
                  </a:lnTo>
                  <a:lnTo>
                    <a:pt x="5333" y="299"/>
                  </a:lnTo>
                  <a:lnTo>
                    <a:pt x="5335" y="307"/>
                  </a:lnTo>
                  <a:lnTo>
                    <a:pt x="5337" y="312"/>
                  </a:lnTo>
                  <a:lnTo>
                    <a:pt x="5339" y="320"/>
                  </a:lnTo>
                  <a:lnTo>
                    <a:pt x="5341" y="326"/>
                  </a:lnTo>
                  <a:lnTo>
                    <a:pt x="5341" y="333"/>
                  </a:lnTo>
                  <a:lnTo>
                    <a:pt x="5343" y="339"/>
                  </a:lnTo>
                  <a:lnTo>
                    <a:pt x="5341" y="345"/>
                  </a:lnTo>
                  <a:lnTo>
                    <a:pt x="5341" y="349"/>
                  </a:lnTo>
                  <a:lnTo>
                    <a:pt x="5339" y="355"/>
                  </a:lnTo>
                  <a:lnTo>
                    <a:pt x="5337" y="360"/>
                  </a:lnTo>
                  <a:lnTo>
                    <a:pt x="5333" y="364"/>
                  </a:lnTo>
                  <a:lnTo>
                    <a:pt x="5330" y="368"/>
                  </a:lnTo>
                  <a:lnTo>
                    <a:pt x="5324" y="374"/>
                  </a:lnTo>
                  <a:lnTo>
                    <a:pt x="5318" y="378"/>
                  </a:lnTo>
                  <a:lnTo>
                    <a:pt x="5312" y="381"/>
                  </a:lnTo>
                  <a:lnTo>
                    <a:pt x="5307" y="385"/>
                  </a:lnTo>
                  <a:lnTo>
                    <a:pt x="5299" y="389"/>
                  </a:lnTo>
                  <a:lnTo>
                    <a:pt x="5289" y="391"/>
                  </a:lnTo>
                  <a:lnTo>
                    <a:pt x="5282" y="395"/>
                  </a:lnTo>
                  <a:lnTo>
                    <a:pt x="5272" y="399"/>
                  </a:lnTo>
                  <a:lnTo>
                    <a:pt x="5261" y="401"/>
                  </a:lnTo>
                  <a:lnTo>
                    <a:pt x="5251" y="404"/>
                  </a:lnTo>
                  <a:lnTo>
                    <a:pt x="5237" y="406"/>
                  </a:lnTo>
                  <a:lnTo>
                    <a:pt x="5226" y="408"/>
                  </a:lnTo>
                  <a:lnTo>
                    <a:pt x="5213" y="412"/>
                  </a:lnTo>
                  <a:lnTo>
                    <a:pt x="5199" y="414"/>
                  </a:lnTo>
                  <a:lnTo>
                    <a:pt x="5184" y="416"/>
                  </a:lnTo>
                  <a:lnTo>
                    <a:pt x="5168" y="418"/>
                  </a:lnTo>
                  <a:lnTo>
                    <a:pt x="5153" y="418"/>
                  </a:lnTo>
                  <a:lnTo>
                    <a:pt x="5136" y="420"/>
                  </a:lnTo>
                  <a:lnTo>
                    <a:pt x="5118" y="422"/>
                  </a:lnTo>
                  <a:lnTo>
                    <a:pt x="5101" y="422"/>
                  </a:lnTo>
                  <a:lnTo>
                    <a:pt x="5082" y="424"/>
                  </a:lnTo>
                  <a:lnTo>
                    <a:pt x="5063" y="424"/>
                  </a:lnTo>
                  <a:lnTo>
                    <a:pt x="5042" y="426"/>
                  </a:lnTo>
                  <a:lnTo>
                    <a:pt x="5021" y="426"/>
                  </a:lnTo>
                  <a:lnTo>
                    <a:pt x="4999" y="426"/>
                  </a:lnTo>
                  <a:lnTo>
                    <a:pt x="4978" y="426"/>
                  </a:lnTo>
                  <a:lnTo>
                    <a:pt x="4915" y="424"/>
                  </a:lnTo>
                  <a:lnTo>
                    <a:pt x="4852" y="424"/>
                  </a:lnTo>
                  <a:lnTo>
                    <a:pt x="4788" y="422"/>
                  </a:lnTo>
                  <a:lnTo>
                    <a:pt x="4725" y="422"/>
                  </a:lnTo>
                  <a:lnTo>
                    <a:pt x="4660" y="420"/>
                  </a:lnTo>
                  <a:lnTo>
                    <a:pt x="4595" y="420"/>
                  </a:lnTo>
                  <a:lnTo>
                    <a:pt x="4529" y="418"/>
                  </a:lnTo>
                  <a:lnTo>
                    <a:pt x="4462" y="418"/>
                  </a:lnTo>
                  <a:lnTo>
                    <a:pt x="4395" y="416"/>
                  </a:lnTo>
                  <a:lnTo>
                    <a:pt x="4328" y="416"/>
                  </a:lnTo>
                  <a:lnTo>
                    <a:pt x="4261" y="416"/>
                  </a:lnTo>
                  <a:lnTo>
                    <a:pt x="4191" y="416"/>
                  </a:lnTo>
                  <a:lnTo>
                    <a:pt x="4122" y="414"/>
                  </a:lnTo>
                  <a:lnTo>
                    <a:pt x="4051" y="414"/>
                  </a:lnTo>
                  <a:lnTo>
                    <a:pt x="3980" y="414"/>
                  </a:lnTo>
                  <a:lnTo>
                    <a:pt x="3909" y="414"/>
                  </a:lnTo>
                  <a:lnTo>
                    <a:pt x="3833" y="414"/>
                  </a:lnTo>
                  <a:lnTo>
                    <a:pt x="3754" y="416"/>
                  </a:lnTo>
                  <a:lnTo>
                    <a:pt x="3671" y="416"/>
                  </a:lnTo>
                  <a:lnTo>
                    <a:pt x="3587" y="418"/>
                  </a:lnTo>
                  <a:lnTo>
                    <a:pt x="3501" y="420"/>
                  </a:lnTo>
                  <a:lnTo>
                    <a:pt x="3410" y="424"/>
                  </a:lnTo>
                  <a:lnTo>
                    <a:pt x="3316" y="428"/>
                  </a:lnTo>
                  <a:lnTo>
                    <a:pt x="3220" y="431"/>
                  </a:lnTo>
                  <a:lnTo>
                    <a:pt x="3120" y="435"/>
                  </a:lnTo>
                  <a:lnTo>
                    <a:pt x="3019" y="439"/>
                  </a:lnTo>
                  <a:lnTo>
                    <a:pt x="2915" y="445"/>
                  </a:lnTo>
                  <a:lnTo>
                    <a:pt x="2808" y="451"/>
                  </a:lnTo>
                  <a:lnTo>
                    <a:pt x="2698" y="456"/>
                  </a:lnTo>
                  <a:lnTo>
                    <a:pt x="2585" y="464"/>
                  </a:lnTo>
                  <a:lnTo>
                    <a:pt x="2470" y="470"/>
                  </a:lnTo>
                  <a:lnTo>
                    <a:pt x="2351" y="477"/>
                  </a:lnTo>
                  <a:lnTo>
                    <a:pt x="2176" y="485"/>
                  </a:lnTo>
                  <a:lnTo>
                    <a:pt x="2000" y="499"/>
                  </a:lnTo>
                  <a:lnTo>
                    <a:pt x="1819" y="514"/>
                  </a:lnTo>
                  <a:lnTo>
                    <a:pt x="1635" y="533"/>
                  </a:lnTo>
                  <a:lnTo>
                    <a:pt x="1451" y="556"/>
                  </a:lnTo>
                  <a:lnTo>
                    <a:pt x="1261" y="583"/>
                  </a:lnTo>
                  <a:lnTo>
                    <a:pt x="1069" y="616"/>
                  </a:lnTo>
                  <a:lnTo>
                    <a:pt x="873" y="650"/>
                  </a:lnTo>
                  <a:lnTo>
                    <a:pt x="844" y="656"/>
                  </a:lnTo>
                  <a:lnTo>
                    <a:pt x="819" y="660"/>
                  </a:lnTo>
                  <a:lnTo>
                    <a:pt x="794" y="666"/>
                  </a:lnTo>
                  <a:lnTo>
                    <a:pt x="771" y="669"/>
                  </a:lnTo>
                  <a:lnTo>
                    <a:pt x="750" y="673"/>
                  </a:lnTo>
                  <a:lnTo>
                    <a:pt x="731" y="677"/>
                  </a:lnTo>
                  <a:lnTo>
                    <a:pt x="712" y="679"/>
                  </a:lnTo>
                  <a:lnTo>
                    <a:pt x="694" y="681"/>
                  </a:lnTo>
                  <a:lnTo>
                    <a:pt x="679" y="685"/>
                  </a:lnTo>
                  <a:lnTo>
                    <a:pt x="664" y="687"/>
                  </a:lnTo>
                  <a:lnTo>
                    <a:pt x="650" y="687"/>
                  </a:lnTo>
                  <a:lnTo>
                    <a:pt x="639" y="689"/>
                  </a:lnTo>
                  <a:lnTo>
                    <a:pt x="629" y="690"/>
                  </a:lnTo>
                  <a:lnTo>
                    <a:pt x="620" y="690"/>
                  </a:lnTo>
                  <a:lnTo>
                    <a:pt x="612" y="690"/>
                  </a:lnTo>
                  <a:lnTo>
                    <a:pt x="604" y="690"/>
                  </a:lnTo>
                  <a:lnTo>
                    <a:pt x="589" y="690"/>
                  </a:lnTo>
                  <a:lnTo>
                    <a:pt x="572" y="690"/>
                  </a:lnTo>
                  <a:lnTo>
                    <a:pt x="554" y="689"/>
                  </a:lnTo>
                  <a:lnTo>
                    <a:pt x="535" y="687"/>
                  </a:lnTo>
                  <a:lnTo>
                    <a:pt x="516" y="683"/>
                  </a:lnTo>
                  <a:lnTo>
                    <a:pt x="495" y="679"/>
                  </a:lnTo>
                  <a:lnTo>
                    <a:pt x="474" y="675"/>
                  </a:lnTo>
                  <a:lnTo>
                    <a:pt x="453" y="669"/>
                  </a:lnTo>
                  <a:lnTo>
                    <a:pt x="430" y="664"/>
                  </a:lnTo>
                  <a:lnTo>
                    <a:pt x="407" y="658"/>
                  </a:lnTo>
                  <a:lnTo>
                    <a:pt x="382" y="650"/>
                  </a:lnTo>
                  <a:lnTo>
                    <a:pt x="357" y="642"/>
                  </a:lnTo>
                  <a:lnTo>
                    <a:pt x="330" y="635"/>
                  </a:lnTo>
                  <a:lnTo>
                    <a:pt x="303" y="625"/>
                  </a:lnTo>
                  <a:lnTo>
                    <a:pt x="276" y="616"/>
                  </a:lnTo>
                  <a:lnTo>
                    <a:pt x="247" y="604"/>
                  </a:lnTo>
                  <a:lnTo>
                    <a:pt x="217" y="593"/>
                  </a:lnTo>
                  <a:lnTo>
                    <a:pt x="190" y="581"/>
                  </a:lnTo>
                  <a:lnTo>
                    <a:pt x="163" y="570"/>
                  </a:lnTo>
                  <a:lnTo>
                    <a:pt x="140" y="558"/>
                  </a:lnTo>
                  <a:lnTo>
                    <a:pt x="117" y="547"/>
                  </a:lnTo>
                  <a:lnTo>
                    <a:pt x="96" y="535"/>
                  </a:lnTo>
                  <a:lnTo>
                    <a:pt x="78" y="525"/>
                  </a:lnTo>
                  <a:lnTo>
                    <a:pt x="61" y="514"/>
                  </a:lnTo>
                  <a:lnTo>
                    <a:pt x="48" y="504"/>
                  </a:lnTo>
                  <a:lnTo>
                    <a:pt x="40" y="500"/>
                  </a:lnTo>
                  <a:lnTo>
                    <a:pt x="34" y="495"/>
                  </a:lnTo>
                  <a:lnTo>
                    <a:pt x="28" y="491"/>
                  </a:lnTo>
                  <a:lnTo>
                    <a:pt x="23" y="485"/>
                  </a:lnTo>
                  <a:lnTo>
                    <a:pt x="19" y="481"/>
                  </a:lnTo>
                  <a:lnTo>
                    <a:pt x="15" y="475"/>
                  </a:lnTo>
                  <a:lnTo>
                    <a:pt x="11" y="472"/>
                  </a:lnTo>
                  <a:lnTo>
                    <a:pt x="7" y="468"/>
                  </a:lnTo>
                  <a:lnTo>
                    <a:pt x="5" y="462"/>
                  </a:lnTo>
                  <a:lnTo>
                    <a:pt x="4" y="458"/>
                  </a:lnTo>
                  <a:lnTo>
                    <a:pt x="2" y="454"/>
                  </a:lnTo>
                  <a:lnTo>
                    <a:pt x="0" y="451"/>
                  </a:lnTo>
                  <a:lnTo>
                    <a:pt x="0" y="447"/>
                  </a:lnTo>
                  <a:lnTo>
                    <a:pt x="0" y="443"/>
                  </a:lnTo>
                  <a:lnTo>
                    <a:pt x="0" y="435"/>
                  </a:lnTo>
                  <a:lnTo>
                    <a:pt x="2" y="426"/>
                  </a:lnTo>
                  <a:lnTo>
                    <a:pt x="4" y="418"/>
                  </a:lnTo>
                  <a:lnTo>
                    <a:pt x="9" y="412"/>
                  </a:lnTo>
                  <a:lnTo>
                    <a:pt x="15" y="404"/>
                  </a:lnTo>
                  <a:lnTo>
                    <a:pt x="21" y="399"/>
                  </a:lnTo>
                  <a:lnTo>
                    <a:pt x="28" y="393"/>
                  </a:lnTo>
                  <a:lnTo>
                    <a:pt x="38" y="387"/>
                  </a:lnTo>
                  <a:lnTo>
                    <a:pt x="50" y="381"/>
                  </a:lnTo>
                  <a:lnTo>
                    <a:pt x="61" y="378"/>
                  </a:lnTo>
                  <a:lnTo>
                    <a:pt x="75" y="372"/>
                  </a:lnTo>
                  <a:lnTo>
                    <a:pt x="90" y="368"/>
                  </a:lnTo>
                  <a:lnTo>
                    <a:pt x="105" y="364"/>
                  </a:lnTo>
                  <a:lnTo>
                    <a:pt x="123" y="362"/>
                  </a:lnTo>
                  <a:lnTo>
                    <a:pt x="142" y="358"/>
                  </a:lnTo>
                  <a:lnTo>
                    <a:pt x="161" y="356"/>
                  </a:lnTo>
                  <a:lnTo>
                    <a:pt x="215" y="356"/>
                  </a:lnTo>
                  <a:lnTo>
                    <a:pt x="268" y="355"/>
                  </a:lnTo>
                  <a:lnTo>
                    <a:pt x="320" y="355"/>
                  </a:lnTo>
                  <a:lnTo>
                    <a:pt x="372" y="353"/>
                  </a:lnTo>
                  <a:lnTo>
                    <a:pt x="422" y="353"/>
                  </a:lnTo>
                  <a:lnTo>
                    <a:pt x="472" y="351"/>
                  </a:lnTo>
                  <a:lnTo>
                    <a:pt x="520" y="351"/>
                  </a:lnTo>
                  <a:lnTo>
                    <a:pt x="568" y="349"/>
                  </a:lnTo>
                  <a:lnTo>
                    <a:pt x="614" y="347"/>
                  </a:lnTo>
                  <a:lnTo>
                    <a:pt x="660" y="347"/>
                  </a:lnTo>
                  <a:lnTo>
                    <a:pt x="704" y="345"/>
                  </a:lnTo>
                  <a:lnTo>
                    <a:pt x="748" y="343"/>
                  </a:lnTo>
                  <a:lnTo>
                    <a:pt x="792" y="341"/>
                  </a:lnTo>
                  <a:lnTo>
                    <a:pt x="833" y="339"/>
                  </a:lnTo>
                  <a:lnTo>
                    <a:pt x="875" y="337"/>
                  </a:lnTo>
                  <a:lnTo>
                    <a:pt x="915" y="335"/>
                  </a:lnTo>
                  <a:lnTo>
                    <a:pt x="954" y="333"/>
                  </a:lnTo>
                  <a:lnTo>
                    <a:pt x="994" y="332"/>
                  </a:lnTo>
                  <a:lnTo>
                    <a:pt x="1030" y="328"/>
                  </a:lnTo>
                  <a:lnTo>
                    <a:pt x="1067" y="326"/>
                  </a:lnTo>
                  <a:lnTo>
                    <a:pt x="1103" y="324"/>
                  </a:lnTo>
                  <a:lnTo>
                    <a:pt x="1138" y="320"/>
                  </a:lnTo>
                  <a:lnTo>
                    <a:pt x="1172" y="318"/>
                  </a:lnTo>
                  <a:lnTo>
                    <a:pt x="1205" y="314"/>
                  </a:lnTo>
                  <a:lnTo>
                    <a:pt x="1238" y="312"/>
                  </a:lnTo>
                  <a:lnTo>
                    <a:pt x="1268" y="309"/>
                  </a:lnTo>
                  <a:lnTo>
                    <a:pt x="1299" y="305"/>
                  </a:lnTo>
                  <a:lnTo>
                    <a:pt x="1330" y="303"/>
                  </a:lnTo>
                  <a:lnTo>
                    <a:pt x="1359" y="299"/>
                  </a:lnTo>
                  <a:lnTo>
                    <a:pt x="1385" y="295"/>
                  </a:lnTo>
                  <a:lnTo>
                    <a:pt x="1412" y="291"/>
                  </a:lnTo>
                  <a:lnTo>
                    <a:pt x="1439" y="287"/>
                  </a:lnTo>
                  <a:lnTo>
                    <a:pt x="1633" y="268"/>
                  </a:lnTo>
                  <a:lnTo>
                    <a:pt x="1835" y="251"/>
                  </a:lnTo>
                  <a:lnTo>
                    <a:pt x="2038" y="236"/>
                  </a:lnTo>
                  <a:lnTo>
                    <a:pt x="2247" y="222"/>
                  </a:lnTo>
                  <a:lnTo>
                    <a:pt x="2460" y="209"/>
                  </a:lnTo>
                  <a:lnTo>
                    <a:pt x="2570" y="201"/>
                  </a:lnTo>
                  <a:lnTo>
                    <a:pt x="2679" y="195"/>
                  </a:lnTo>
                  <a:lnTo>
                    <a:pt x="2790" y="190"/>
                  </a:lnTo>
                  <a:lnTo>
                    <a:pt x="2904" y="184"/>
                  </a:lnTo>
                  <a:lnTo>
                    <a:pt x="3017" y="178"/>
                  </a:lnTo>
                  <a:lnTo>
                    <a:pt x="3134" y="172"/>
                  </a:lnTo>
                  <a:lnTo>
                    <a:pt x="3239" y="165"/>
                  </a:lnTo>
                  <a:lnTo>
                    <a:pt x="3345" y="157"/>
                  </a:lnTo>
                  <a:lnTo>
                    <a:pt x="3445" y="149"/>
                  </a:lnTo>
                  <a:lnTo>
                    <a:pt x="3543" y="140"/>
                  </a:lnTo>
                  <a:lnTo>
                    <a:pt x="3637" y="132"/>
                  </a:lnTo>
                  <a:lnTo>
                    <a:pt x="3729" y="122"/>
                  </a:lnTo>
                  <a:lnTo>
                    <a:pt x="3817" y="115"/>
                  </a:lnTo>
                  <a:lnTo>
                    <a:pt x="3902" y="105"/>
                  </a:lnTo>
                  <a:lnTo>
                    <a:pt x="3982" y="95"/>
                  </a:lnTo>
                  <a:lnTo>
                    <a:pt x="4061" y="86"/>
                  </a:lnTo>
                  <a:lnTo>
                    <a:pt x="4138" y="76"/>
                  </a:lnTo>
                  <a:lnTo>
                    <a:pt x="4211" y="67"/>
                  </a:lnTo>
                  <a:lnTo>
                    <a:pt x="4280" y="57"/>
                  </a:lnTo>
                  <a:lnTo>
                    <a:pt x="4345" y="47"/>
                  </a:lnTo>
                  <a:lnTo>
                    <a:pt x="4408" y="38"/>
                  </a:lnTo>
                  <a:lnTo>
                    <a:pt x="4470" y="28"/>
                  </a:lnTo>
                  <a:lnTo>
                    <a:pt x="4493" y="24"/>
                  </a:lnTo>
                  <a:lnTo>
                    <a:pt x="4516" y="23"/>
                  </a:lnTo>
                  <a:lnTo>
                    <a:pt x="4537" y="19"/>
                  </a:lnTo>
                  <a:lnTo>
                    <a:pt x="4558" y="17"/>
                  </a:lnTo>
                  <a:lnTo>
                    <a:pt x="4577" y="13"/>
                  </a:lnTo>
                  <a:lnTo>
                    <a:pt x="4596" y="11"/>
                  </a:lnTo>
                  <a:lnTo>
                    <a:pt x="4614" y="9"/>
                  </a:lnTo>
                  <a:lnTo>
                    <a:pt x="4629" y="7"/>
                  </a:lnTo>
                  <a:lnTo>
                    <a:pt x="4644" y="5"/>
                  </a:lnTo>
                  <a:lnTo>
                    <a:pt x="4658" y="3"/>
                  </a:lnTo>
                  <a:lnTo>
                    <a:pt x="4671" y="3"/>
                  </a:lnTo>
                  <a:lnTo>
                    <a:pt x="4683" y="1"/>
                  </a:lnTo>
                  <a:lnTo>
                    <a:pt x="4692" y="1"/>
                  </a:lnTo>
                  <a:lnTo>
                    <a:pt x="4702" y="0"/>
                  </a:lnTo>
                  <a:lnTo>
                    <a:pt x="4710" y="0"/>
                  </a:lnTo>
                  <a:lnTo>
                    <a:pt x="471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0"/>
            <p:cNvSpPr>
              <a:spLocks/>
            </p:cNvSpPr>
            <p:nvPr/>
          </p:nvSpPr>
          <p:spPr bwMode="auto">
            <a:xfrm>
              <a:off x="4352658" y="1066800"/>
              <a:ext cx="172793" cy="1600200"/>
            </a:xfrm>
            <a:custGeom>
              <a:avLst/>
              <a:gdLst>
                <a:gd name="T0" fmla="*/ 135731 w 658"/>
                <a:gd name="T1" fmla="*/ 5557 h 5343"/>
                <a:gd name="T2" fmla="*/ 233363 w 658"/>
                <a:gd name="T3" fmla="*/ 31756 h 5343"/>
                <a:gd name="T4" fmla="*/ 364332 w 658"/>
                <a:gd name="T5" fmla="*/ 77802 h 5343"/>
                <a:gd name="T6" fmla="*/ 465138 w 658"/>
                <a:gd name="T7" fmla="*/ 136551 h 5343"/>
                <a:gd name="T8" fmla="*/ 516732 w 658"/>
                <a:gd name="T9" fmla="*/ 199269 h 5343"/>
                <a:gd name="T10" fmla="*/ 522288 w 658"/>
                <a:gd name="T11" fmla="*/ 238963 h 5343"/>
                <a:gd name="T12" fmla="*/ 511969 w 658"/>
                <a:gd name="T13" fmla="*/ 277071 h 5343"/>
                <a:gd name="T14" fmla="*/ 492125 w 658"/>
                <a:gd name="T15" fmla="*/ 345346 h 5343"/>
                <a:gd name="T16" fmla="*/ 458788 w 658"/>
                <a:gd name="T17" fmla="*/ 505713 h 5343"/>
                <a:gd name="T18" fmla="*/ 429419 w 658"/>
                <a:gd name="T19" fmla="*/ 840739 h 5343"/>
                <a:gd name="T20" fmla="*/ 429419 w 658"/>
                <a:gd name="T21" fmla="*/ 858998 h 5343"/>
                <a:gd name="T22" fmla="*/ 429419 w 658"/>
                <a:gd name="T23" fmla="*/ 913777 h 5343"/>
                <a:gd name="T24" fmla="*/ 427832 w 658"/>
                <a:gd name="T25" fmla="*/ 1005869 h 5343"/>
                <a:gd name="T26" fmla="*/ 427832 w 658"/>
                <a:gd name="T27" fmla="*/ 1135275 h 5343"/>
                <a:gd name="T28" fmla="*/ 427038 w 658"/>
                <a:gd name="T29" fmla="*/ 1299612 h 5343"/>
                <a:gd name="T30" fmla="*/ 423863 w 658"/>
                <a:gd name="T31" fmla="*/ 1500468 h 5343"/>
                <a:gd name="T32" fmla="*/ 422275 w 658"/>
                <a:gd name="T33" fmla="*/ 1740226 h 5343"/>
                <a:gd name="T34" fmla="*/ 419100 w 658"/>
                <a:gd name="T35" fmla="*/ 2015708 h 5343"/>
                <a:gd name="T36" fmla="*/ 415925 w 658"/>
                <a:gd name="T37" fmla="*/ 2327711 h 5343"/>
                <a:gd name="T38" fmla="*/ 411163 w 658"/>
                <a:gd name="T39" fmla="*/ 2677026 h 5343"/>
                <a:gd name="T40" fmla="*/ 405607 w 658"/>
                <a:gd name="T41" fmla="*/ 3077945 h 5343"/>
                <a:gd name="T42" fmla="*/ 382588 w 658"/>
                <a:gd name="T43" fmla="*/ 3489184 h 5343"/>
                <a:gd name="T44" fmla="*/ 339725 w 658"/>
                <a:gd name="T45" fmla="*/ 3859141 h 5343"/>
                <a:gd name="T46" fmla="*/ 303213 w 658"/>
                <a:gd name="T47" fmla="*/ 4036180 h 5343"/>
                <a:gd name="T48" fmla="*/ 278607 w 658"/>
                <a:gd name="T49" fmla="*/ 4113982 h 5343"/>
                <a:gd name="T50" fmla="*/ 253206 w 658"/>
                <a:gd name="T51" fmla="*/ 4175113 h 5343"/>
                <a:gd name="T52" fmla="*/ 228600 w 658"/>
                <a:gd name="T53" fmla="*/ 4216395 h 5343"/>
                <a:gd name="T54" fmla="*/ 205581 w 658"/>
                <a:gd name="T55" fmla="*/ 4237037 h 5343"/>
                <a:gd name="T56" fmla="*/ 175419 w 658"/>
                <a:gd name="T57" fmla="*/ 4238624 h 5343"/>
                <a:gd name="T58" fmla="*/ 132556 w 658"/>
                <a:gd name="T59" fmla="*/ 4194960 h 5343"/>
                <a:gd name="T60" fmla="*/ 99219 w 658"/>
                <a:gd name="T61" fmla="*/ 4095723 h 5343"/>
                <a:gd name="T62" fmla="*/ 87313 w 658"/>
                <a:gd name="T63" fmla="*/ 3958378 h 5343"/>
                <a:gd name="T64" fmla="*/ 84138 w 658"/>
                <a:gd name="T65" fmla="*/ 3807537 h 5343"/>
                <a:gd name="T66" fmla="*/ 80963 w 658"/>
                <a:gd name="T67" fmla="*/ 3640025 h 5343"/>
                <a:gd name="T68" fmla="*/ 79375 w 658"/>
                <a:gd name="T69" fmla="*/ 3455840 h 5343"/>
                <a:gd name="T70" fmla="*/ 77788 w 658"/>
                <a:gd name="T71" fmla="*/ 3255778 h 5343"/>
                <a:gd name="T72" fmla="*/ 77788 w 658"/>
                <a:gd name="T73" fmla="*/ 3111288 h 5343"/>
                <a:gd name="T74" fmla="*/ 77788 w 658"/>
                <a:gd name="T75" fmla="*/ 3073181 h 5343"/>
                <a:gd name="T76" fmla="*/ 77788 w 658"/>
                <a:gd name="T77" fmla="*/ 2989028 h 5343"/>
                <a:gd name="T78" fmla="*/ 77788 w 658"/>
                <a:gd name="T79" fmla="*/ 2861210 h 5343"/>
                <a:gd name="T80" fmla="*/ 77788 w 658"/>
                <a:gd name="T81" fmla="*/ 2687347 h 5343"/>
                <a:gd name="T82" fmla="*/ 77788 w 658"/>
                <a:gd name="T83" fmla="*/ 2468231 h 5343"/>
                <a:gd name="T84" fmla="*/ 77788 w 658"/>
                <a:gd name="T85" fmla="*/ 2204656 h 5343"/>
                <a:gd name="T86" fmla="*/ 77788 w 658"/>
                <a:gd name="T87" fmla="*/ 1893448 h 5343"/>
                <a:gd name="T88" fmla="*/ 77788 w 658"/>
                <a:gd name="T89" fmla="*/ 1538575 h 5343"/>
                <a:gd name="T90" fmla="*/ 77788 w 658"/>
                <a:gd name="T91" fmla="*/ 1137657 h 5343"/>
                <a:gd name="T92" fmla="*/ 77788 w 658"/>
                <a:gd name="T93" fmla="*/ 693073 h 5343"/>
                <a:gd name="T94" fmla="*/ 74613 w 658"/>
                <a:gd name="T95" fmla="*/ 426324 h 5343"/>
                <a:gd name="T96" fmla="*/ 57944 w 658"/>
                <a:gd name="T97" fmla="*/ 283422 h 5343"/>
                <a:gd name="T98" fmla="*/ 26194 w 658"/>
                <a:gd name="T99" fmla="*/ 164337 h 5343"/>
                <a:gd name="T100" fmla="*/ 11113 w 658"/>
                <a:gd name="T101" fmla="*/ 119879 h 5343"/>
                <a:gd name="T102" fmla="*/ 0 w 658"/>
                <a:gd name="T103" fmla="*/ 77802 h 5343"/>
                <a:gd name="T104" fmla="*/ 12700 w 658"/>
                <a:gd name="T105" fmla="*/ 36519 h 5343"/>
                <a:gd name="T106" fmla="*/ 46038 w 658"/>
                <a:gd name="T107" fmla="*/ 10321 h 534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58" h="5343">
                  <a:moveTo>
                    <a:pt x="106" y="0"/>
                  </a:moveTo>
                  <a:lnTo>
                    <a:pt x="115" y="0"/>
                  </a:lnTo>
                  <a:lnTo>
                    <a:pt x="127" y="0"/>
                  </a:lnTo>
                  <a:lnTo>
                    <a:pt x="140" y="2"/>
                  </a:lnTo>
                  <a:lnTo>
                    <a:pt x="156" y="6"/>
                  </a:lnTo>
                  <a:lnTo>
                    <a:pt x="171" y="7"/>
                  </a:lnTo>
                  <a:lnTo>
                    <a:pt x="188" y="11"/>
                  </a:lnTo>
                  <a:lnTo>
                    <a:pt x="207" y="15"/>
                  </a:lnTo>
                  <a:lnTo>
                    <a:pt x="227" y="21"/>
                  </a:lnTo>
                  <a:lnTo>
                    <a:pt x="248" y="27"/>
                  </a:lnTo>
                  <a:lnTo>
                    <a:pt x="271" y="32"/>
                  </a:lnTo>
                  <a:lnTo>
                    <a:pt x="294" y="40"/>
                  </a:lnTo>
                  <a:lnTo>
                    <a:pt x="319" y="48"/>
                  </a:lnTo>
                  <a:lnTo>
                    <a:pt x="346" y="55"/>
                  </a:lnTo>
                  <a:lnTo>
                    <a:pt x="372" y="65"/>
                  </a:lnTo>
                  <a:lnTo>
                    <a:pt x="401" y="75"/>
                  </a:lnTo>
                  <a:lnTo>
                    <a:pt x="432" y="86"/>
                  </a:lnTo>
                  <a:lnTo>
                    <a:pt x="459" y="98"/>
                  </a:lnTo>
                  <a:lnTo>
                    <a:pt x="484" y="111"/>
                  </a:lnTo>
                  <a:lnTo>
                    <a:pt x="507" y="123"/>
                  </a:lnTo>
                  <a:lnTo>
                    <a:pt x="530" y="134"/>
                  </a:lnTo>
                  <a:lnTo>
                    <a:pt x="551" y="148"/>
                  </a:lnTo>
                  <a:lnTo>
                    <a:pt x="568" y="159"/>
                  </a:lnTo>
                  <a:lnTo>
                    <a:pt x="586" y="172"/>
                  </a:lnTo>
                  <a:lnTo>
                    <a:pt x="601" y="186"/>
                  </a:lnTo>
                  <a:lnTo>
                    <a:pt x="614" y="199"/>
                  </a:lnTo>
                  <a:lnTo>
                    <a:pt x="626" y="211"/>
                  </a:lnTo>
                  <a:lnTo>
                    <a:pt x="635" y="224"/>
                  </a:lnTo>
                  <a:lnTo>
                    <a:pt x="645" y="238"/>
                  </a:lnTo>
                  <a:lnTo>
                    <a:pt x="651" y="251"/>
                  </a:lnTo>
                  <a:lnTo>
                    <a:pt x="655" y="265"/>
                  </a:lnTo>
                  <a:lnTo>
                    <a:pt x="658" y="280"/>
                  </a:lnTo>
                  <a:lnTo>
                    <a:pt x="658" y="293"/>
                  </a:lnTo>
                  <a:lnTo>
                    <a:pt x="658" y="295"/>
                  </a:lnTo>
                  <a:lnTo>
                    <a:pt x="658" y="297"/>
                  </a:lnTo>
                  <a:lnTo>
                    <a:pt x="658" y="301"/>
                  </a:lnTo>
                  <a:lnTo>
                    <a:pt x="657" y="307"/>
                  </a:lnTo>
                  <a:lnTo>
                    <a:pt x="655" y="313"/>
                  </a:lnTo>
                  <a:lnTo>
                    <a:pt x="653" y="320"/>
                  </a:lnTo>
                  <a:lnTo>
                    <a:pt x="651" y="330"/>
                  </a:lnTo>
                  <a:lnTo>
                    <a:pt x="649" y="339"/>
                  </a:lnTo>
                  <a:lnTo>
                    <a:pt x="645" y="349"/>
                  </a:lnTo>
                  <a:lnTo>
                    <a:pt x="641" y="363"/>
                  </a:lnTo>
                  <a:lnTo>
                    <a:pt x="637" y="374"/>
                  </a:lnTo>
                  <a:lnTo>
                    <a:pt x="634" y="389"/>
                  </a:lnTo>
                  <a:lnTo>
                    <a:pt x="630" y="403"/>
                  </a:lnTo>
                  <a:lnTo>
                    <a:pt x="624" y="420"/>
                  </a:lnTo>
                  <a:lnTo>
                    <a:pt x="620" y="435"/>
                  </a:lnTo>
                  <a:lnTo>
                    <a:pt x="614" y="455"/>
                  </a:lnTo>
                  <a:lnTo>
                    <a:pt x="605" y="489"/>
                  </a:lnTo>
                  <a:lnTo>
                    <a:pt x="597" y="526"/>
                  </a:lnTo>
                  <a:lnTo>
                    <a:pt x="591" y="562"/>
                  </a:lnTo>
                  <a:lnTo>
                    <a:pt x="584" y="599"/>
                  </a:lnTo>
                  <a:lnTo>
                    <a:pt x="578" y="637"/>
                  </a:lnTo>
                  <a:lnTo>
                    <a:pt x="572" y="673"/>
                  </a:lnTo>
                  <a:lnTo>
                    <a:pt x="563" y="748"/>
                  </a:lnTo>
                  <a:lnTo>
                    <a:pt x="555" y="825"/>
                  </a:lnTo>
                  <a:lnTo>
                    <a:pt x="549" y="902"/>
                  </a:lnTo>
                  <a:lnTo>
                    <a:pt x="545" y="981"/>
                  </a:lnTo>
                  <a:lnTo>
                    <a:pt x="541" y="1059"/>
                  </a:lnTo>
                  <a:lnTo>
                    <a:pt x="541" y="1061"/>
                  </a:lnTo>
                  <a:lnTo>
                    <a:pt x="541" y="1065"/>
                  </a:lnTo>
                  <a:lnTo>
                    <a:pt x="541" y="1069"/>
                  </a:lnTo>
                  <a:lnTo>
                    <a:pt x="541" y="1075"/>
                  </a:lnTo>
                  <a:lnTo>
                    <a:pt x="541" y="1082"/>
                  </a:lnTo>
                  <a:lnTo>
                    <a:pt x="541" y="1090"/>
                  </a:lnTo>
                  <a:lnTo>
                    <a:pt x="541" y="1100"/>
                  </a:lnTo>
                  <a:lnTo>
                    <a:pt x="541" y="1111"/>
                  </a:lnTo>
                  <a:lnTo>
                    <a:pt x="541" y="1123"/>
                  </a:lnTo>
                  <a:lnTo>
                    <a:pt x="541" y="1136"/>
                  </a:lnTo>
                  <a:lnTo>
                    <a:pt x="541" y="1151"/>
                  </a:lnTo>
                  <a:lnTo>
                    <a:pt x="541" y="1167"/>
                  </a:lnTo>
                  <a:lnTo>
                    <a:pt x="541" y="1186"/>
                  </a:lnTo>
                  <a:lnTo>
                    <a:pt x="541" y="1203"/>
                  </a:lnTo>
                  <a:lnTo>
                    <a:pt x="541" y="1224"/>
                  </a:lnTo>
                  <a:lnTo>
                    <a:pt x="539" y="1245"/>
                  </a:lnTo>
                  <a:lnTo>
                    <a:pt x="539" y="1267"/>
                  </a:lnTo>
                  <a:lnTo>
                    <a:pt x="539" y="1291"/>
                  </a:lnTo>
                  <a:lnTo>
                    <a:pt x="539" y="1316"/>
                  </a:lnTo>
                  <a:lnTo>
                    <a:pt x="539" y="1341"/>
                  </a:lnTo>
                  <a:lnTo>
                    <a:pt x="539" y="1370"/>
                  </a:lnTo>
                  <a:lnTo>
                    <a:pt x="539" y="1399"/>
                  </a:lnTo>
                  <a:lnTo>
                    <a:pt x="539" y="1430"/>
                  </a:lnTo>
                  <a:lnTo>
                    <a:pt x="538" y="1460"/>
                  </a:lnTo>
                  <a:lnTo>
                    <a:pt x="538" y="1493"/>
                  </a:lnTo>
                  <a:lnTo>
                    <a:pt x="538" y="1528"/>
                  </a:lnTo>
                  <a:lnTo>
                    <a:pt x="538" y="1562"/>
                  </a:lnTo>
                  <a:lnTo>
                    <a:pt x="538" y="1599"/>
                  </a:lnTo>
                  <a:lnTo>
                    <a:pt x="538" y="1637"/>
                  </a:lnTo>
                  <a:lnTo>
                    <a:pt x="536" y="1675"/>
                  </a:lnTo>
                  <a:lnTo>
                    <a:pt x="536" y="1716"/>
                  </a:lnTo>
                  <a:lnTo>
                    <a:pt x="536" y="1758"/>
                  </a:lnTo>
                  <a:lnTo>
                    <a:pt x="536" y="1802"/>
                  </a:lnTo>
                  <a:lnTo>
                    <a:pt x="534" y="1846"/>
                  </a:lnTo>
                  <a:lnTo>
                    <a:pt x="534" y="1890"/>
                  </a:lnTo>
                  <a:lnTo>
                    <a:pt x="534" y="1938"/>
                  </a:lnTo>
                  <a:lnTo>
                    <a:pt x="534" y="1986"/>
                  </a:lnTo>
                  <a:lnTo>
                    <a:pt x="534" y="2036"/>
                  </a:lnTo>
                  <a:lnTo>
                    <a:pt x="532" y="2086"/>
                  </a:lnTo>
                  <a:lnTo>
                    <a:pt x="532" y="2138"/>
                  </a:lnTo>
                  <a:lnTo>
                    <a:pt x="532" y="2192"/>
                  </a:lnTo>
                  <a:lnTo>
                    <a:pt x="530" y="2247"/>
                  </a:lnTo>
                  <a:lnTo>
                    <a:pt x="530" y="2303"/>
                  </a:lnTo>
                  <a:lnTo>
                    <a:pt x="530" y="2359"/>
                  </a:lnTo>
                  <a:lnTo>
                    <a:pt x="530" y="2418"/>
                  </a:lnTo>
                  <a:lnTo>
                    <a:pt x="528" y="2478"/>
                  </a:lnTo>
                  <a:lnTo>
                    <a:pt x="528" y="2539"/>
                  </a:lnTo>
                  <a:lnTo>
                    <a:pt x="528" y="2600"/>
                  </a:lnTo>
                  <a:lnTo>
                    <a:pt x="526" y="2666"/>
                  </a:lnTo>
                  <a:lnTo>
                    <a:pt x="526" y="2729"/>
                  </a:lnTo>
                  <a:lnTo>
                    <a:pt x="526" y="2796"/>
                  </a:lnTo>
                  <a:lnTo>
                    <a:pt x="524" y="2863"/>
                  </a:lnTo>
                  <a:lnTo>
                    <a:pt x="524" y="2932"/>
                  </a:lnTo>
                  <a:lnTo>
                    <a:pt x="522" y="3002"/>
                  </a:lnTo>
                  <a:lnTo>
                    <a:pt x="522" y="3074"/>
                  </a:lnTo>
                  <a:lnTo>
                    <a:pt x="522" y="3146"/>
                  </a:lnTo>
                  <a:lnTo>
                    <a:pt x="520" y="3220"/>
                  </a:lnTo>
                  <a:lnTo>
                    <a:pt x="520" y="3295"/>
                  </a:lnTo>
                  <a:lnTo>
                    <a:pt x="518" y="3372"/>
                  </a:lnTo>
                  <a:lnTo>
                    <a:pt x="518" y="3451"/>
                  </a:lnTo>
                  <a:lnTo>
                    <a:pt x="516" y="3529"/>
                  </a:lnTo>
                  <a:lnTo>
                    <a:pt x="516" y="3610"/>
                  </a:lnTo>
                  <a:lnTo>
                    <a:pt x="516" y="3691"/>
                  </a:lnTo>
                  <a:lnTo>
                    <a:pt x="515" y="3785"/>
                  </a:lnTo>
                  <a:lnTo>
                    <a:pt x="511" y="3877"/>
                  </a:lnTo>
                  <a:lnTo>
                    <a:pt x="509" y="3967"/>
                  </a:lnTo>
                  <a:lnTo>
                    <a:pt x="505" y="4055"/>
                  </a:lnTo>
                  <a:lnTo>
                    <a:pt x="499" y="4142"/>
                  </a:lnTo>
                  <a:lnTo>
                    <a:pt x="495" y="4228"/>
                  </a:lnTo>
                  <a:lnTo>
                    <a:pt x="490" y="4312"/>
                  </a:lnTo>
                  <a:lnTo>
                    <a:pt x="482" y="4395"/>
                  </a:lnTo>
                  <a:lnTo>
                    <a:pt x="474" y="4476"/>
                  </a:lnTo>
                  <a:lnTo>
                    <a:pt x="467" y="4556"/>
                  </a:lnTo>
                  <a:lnTo>
                    <a:pt x="457" y="4635"/>
                  </a:lnTo>
                  <a:lnTo>
                    <a:pt x="447" y="4712"/>
                  </a:lnTo>
                  <a:lnTo>
                    <a:pt x="438" y="4787"/>
                  </a:lnTo>
                  <a:lnTo>
                    <a:pt x="428" y="4861"/>
                  </a:lnTo>
                  <a:lnTo>
                    <a:pt x="417" y="4932"/>
                  </a:lnTo>
                  <a:lnTo>
                    <a:pt x="405" y="5003"/>
                  </a:lnTo>
                  <a:lnTo>
                    <a:pt x="399" y="5025"/>
                  </a:lnTo>
                  <a:lnTo>
                    <a:pt x="394" y="5046"/>
                  </a:lnTo>
                  <a:lnTo>
                    <a:pt x="388" y="5065"/>
                  </a:lnTo>
                  <a:lnTo>
                    <a:pt x="382" y="5084"/>
                  </a:lnTo>
                  <a:lnTo>
                    <a:pt x="378" y="5101"/>
                  </a:lnTo>
                  <a:lnTo>
                    <a:pt x="372" y="5119"/>
                  </a:lnTo>
                  <a:lnTo>
                    <a:pt x="367" y="5136"/>
                  </a:lnTo>
                  <a:lnTo>
                    <a:pt x="361" y="5151"/>
                  </a:lnTo>
                  <a:lnTo>
                    <a:pt x="355" y="5168"/>
                  </a:lnTo>
                  <a:lnTo>
                    <a:pt x="351" y="5182"/>
                  </a:lnTo>
                  <a:lnTo>
                    <a:pt x="346" y="5197"/>
                  </a:lnTo>
                  <a:lnTo>
                    <a:pt x="340" y="5211"/>
                  </a:lnTo>
                  <a:lnTo>
                    <a:pt x="334" y="5224"/>
                  </a:lnTo>
                  <a:lnTo>
                    <a:pt x="330" y="5236"/>
                  </a:lnTo>
                  <a:lnTo>
                    <a:pt x="325" y="5247"/>
                  </a:lnTo>
                  <a:lnTo>
                    <a:pt x="319" y="5259"/>
                  </a:lnTo>
                  <a:lnTo>
                    <a:pt x="313" y="5268"/>
                  </a:lnTo>
                  <a:lnTo>
                    <a:pt x="309" y="5278"/>
                  </a:lnTo>
                  <a:lnTo>
                    <a:pt x="303" y="5287"/>
                  </a:lnTo>
                  <a:lnTo>
                    <a:pt x="298" y="5295"/>
                  </a:lnTo>
                  <a:lnTo>
                    <a:pt x="294" y="5303"/>
                  </a:lnTo>
                  <a:lnTo>
                    <a:pt x="288" y="5311"/>
                  </a:lnTo>
                  <a:lnTo>
                    <a:pt x="284" y="5316"/>
                  </a:lnTo>
                  <a:lnTo>
                    <a:pt x="278" y="5322"/>
                  </a:lnTo>
                  <a:lnTo>
                    <a:pt x="275" y="5328"/>
                  </a:lnTo>
                  <a:lnTo>
                    <a:pt x="269" y="5332"/>
                  </a:lnTo>
                  <a:lnTo>
                    <a:pt x="265" y="5335"/>
                  </a:lnTo>
                  <a:lnTo>
                    <a:pt x="259" y="5337"/>
                  </a:lnTo>
                  <a:lnTo>
                    <a:pt x="255" y="5341"/>
                  </a:lnTo>
                  <a:lnTo>
                    <a:pt x="252" y="5343"/>
                  </a:lnTo>
                  <a:lnTo>
                    <a:pt x="246" y="5343"/>
                  </a:lnTo>
                  <a:lnTo>
                    <a:pt x="242" y="5343"/>
                  </a:lnTo>
                  <a:lnTo>
                    <a:pt x="230" y="5343"/>
                  </a:lnTo>
                  <a:lnTo>
                    <a:pt x="221" y="5339"/>
                  </a:lnTo>
                  <a:lnTo>
                    <a:pt x="211" y="5335"/>
                  </a:lnTo>
                  <a:lnTo>
                    <a:pt x="202" y="5328"/>
                  </a:lnTo>
                  <a:lnTo>
                    <a:pt x="192" y="5320"/>
                  </a:lnTo>
                  <a:lnTo>
                    <a:pt x="184" y="5311"/>
                  </a:lnTo>
                  <a:lnTo>
                    <a:pt x="175" y="5297"/>
                  </a:lnTo>
                  <a:lnTo>
                    <a:pt x="167" y="5284"/>
                  </a:lnTo>
                  <a:lnTo>
                    <a:pt x="159" y="5266"/>
                  </a:lnTo>
                  <a:lnTo>
                    <a:pt x="152" y="5249"/>
                  </a:lnTo>
                  <a:lnTo>
                    <a:pt x="144" y="5230"/>
                  </a:lnTo>
                  <a:lnTo>
                    <a:pt x="136" y="5207"/>
                  </a:lnTo>
                  <a:lnTo>
                    <a:pt x="131" y="5184"/>
                  </a:lnTo>
                  <a:lnTo>
                    <a:pt x="125" y="5159"/>
                  </a:lnTo>
                  <a:lnTo>
                    <a:pt x="117" y="5132"/>
                  </a:lnTo>
                  <a:lnTo>
                    <a:pt x="111" y="5101"/>
                  </a:lnTo>
                  <a:lnTo>
                    <a:pt x="111" y="5074"/>
                  </a:lnTo>
                  <a:lnTo>
                    <a:pt x="110" y="5046"/>
                  </a:lnTo>
                  <a:lnTo>
                    <a:pt x="110" y="5017"/>
                  </a:lnTo>
                  <a:lnTo>
                    <a:pt x="110" y="4986"/>
                  </a:lnTo>
                  <a:lnTo>
                    <a:pt x="108" y="4957"/>
                  </a:lnTo>
                  <a:lnTo>
                    <a:pt x="108" y="4927"/>
                  </a:lnTo>
                  <a:lnTo>
                    <a:pt x="108" y="4894"/>
                  </a:lnTo>
                  <a:lnTo>
                    <a:pt x="108" y="4861"/>
                  </a:lnTo>
                  <a:lnTo>
                    <a:pt x="106" y="4829"/>
                  </a:lnTo>
                  <a:lnTo>
                    <a:pt x="106" y="4796"/>
                  </a:lnTo>
                  <a:lnTo>
                    <a:pt x="106" y="4763"/>
                  </a:lnTo>
                  <a:lnTo>
                    <a:pt x="104" y="4729"/>
                  </a:lnTo>
                  <a:lnTo>
                    <a:pt x="104" y="4692"/>
                  </a:lnTo>
                  <a:lnTo>
                    <a:pt x="104" y="4658"/>
                  </a:lnTo>
                  <a:lnTo>
                    <a:pt x="104" y="4621"/>
                  </a:lnTo>
                  <a:lnTo>
                    <a:pt x="102" y="4585"/>
                  </a:lnTo>
                  <a:lnTo>
                    <a:pt x="102" y="4549"/>
                  </a:lnTo>
                  <a:lnTo>
                    <a:pt x="102" y="4510"/>
                  </a:lnTo>
                  <a:lnTo>
                    <a:pt x="102" y="4472"/>
                  </a:lnTo>
                  <a:lnTo>
                    <a:pt x="102" y="4433"/>
                  </a:lnTo>
                  <a:lnTo>
                    <a:pt x="100" y="4393"/>
                  </a:lnTo>
                  <a:lnTo>
                    <a:pt x="100" y="4353"/>
                  </a:lnTo>
                  <a:lnTo>
                    <a:pt x="100" y="4312"/>
                  </a:lnTo>
                  <a:lnTo>
                    <a:pt x="100" y="4270"/>
                  </a:lnTo>
                  <a:lnTo>
                    <a:pt x="100" y="4230"/>
                  </a:lnTo>
                  <a:lnTo>
                    <a:pt x="100" y="4188"/>
                  </a:lnTo>
                  <a:lnTo>
                    <a:pt x="100" y="4144"/>
                  </a:lnTo>
                  <a:lnTo>
                    <a:pt x="98" y="4101"/>
                  </a:lnTo>
                  <a:lnTo>
                    <a:pt x="98" y="4057"/>
                  </a:lnTo>
                  <a:lnTo>
                    <a:pt x="98" y="4013"/>
                  </a:lnTo>
                  <a:lnTo>
                    <a:pt x="98" y="3967"/>
                  </a:lnTo>
                  <a:lnTo>
                    <a:pt x="98" y="3921"/>
                  </a:lnTo>
                  <a:lnTo>
                    <a:pt x="98" y="3919"/>
                  </a:lnTo>
                  <a:lnTo>
                    <a:pt x="98" y="3915"/>
                  </a:lnTo>
                  <a:lnTo>
                    <a:pt x="98" y="3909"/>
                  </a:lnTo>
                  <a:lnTo>
                    <a:pt x="98" y="3902"/>
                  </a:lnTo>
                  <a:lnTo>
                    <a:pt x="98" y="3892"/>
                  </a:lnTo>
                  <a:lnTo>
                    <a:pt x="98" y="3883"/>
                  </a:lnTo>
                  <a:lnTo>
                    <a:pt x="98" y="3871"/>
                  </a:lnTo>
                  <a:lnTo>
                    <a:pt x="98" y="3858"/>
                  </a:lnTo>
                  <a:lnTo>
                    <a:pt x="98" y="3842"/>
                  </a:lnTo>
                  <a:lnTo>
                    <a:pt x="98" y="3825"/>
                  </a:lnTo>
                  <a:lnTo>
                    <a:pt x="98" y="3808"/>
                  </a:lnTo>
                  <a:lnTo>
                    <a:pt x="98" y="3787"/>
                  </a:lnTo>
                  <a:lnTo>
                    <a:pt x="98" y="3765"/>
                  </a:lnTo>
                  <a:lnTo>
                    <a:pt x="98" y="3742"/>
                  </a:lnTo>
                  <a:lnTo>
                    <a:pt x="98" y="3717"/>
                  </a:lnTo>
                  <a:lnTo>
                    <a:pt x="98" y="3693"/>
                  </a:lnTo>
                  <a:lnTo>
                    <a:pt x="98" y="3664"/>
                  </a:lnTo>
                  <a:lnTo>
                    <a:pt x="98" y="3635"/>
                  </a:lnTo>
                  <a:lnTo>
                    <a:pt x="98" y="3604"/>
                  </a:lnTo>
                  <a:lnTo>
                    <a:pt x="98" y="3572"/>
                  </a:lnTo>
                  <a:lnTo>
                    <a:pt x="98" y="3537"/>
                  </a:lnTo>
                  <a:lnTo>
                    <a:pt x="98" y="3503"/>
                  </a:lnTo>
                  <a:lnTo>
                    <a:pt x="98" y="3464"/>
                  </a:lnTo>
                  <a:lnTo>
                    <a:pt x="98" y="3426"/>
                  </a:lnTo>
                  <a:lnTo>
                    <a:pt x="98" y="3385"/>
                  </a:lnTo>
                  <a:lnTo>
                    <a:pt x="98" y="3343"/>
                  </a:lnTo>
                  <a:lnTo>
                    <a:pt x="98" y="3299"/>
                  </a:lnTo>
                  <a:lnTo>
                    <a:pt x="98" y="3255"/>
                  </a:lnTo>
                  <a:lnTo>
                    <a:pt x="98" y="3207"/>
                  </a:lnTo>
                  <a:lnTo>
                    <a:pt x="98" y="3159"/>
                  </a:lnTo>
                  <a:lnTo>
                    <a:pt x="98" y="3109"/>
                  </a:lnTo>
                  <a:lnTo>
                    <a:pt x="98" y="3057"/>
                  </a:lnTo>
                  <a:lnTo>
                    <a:pt x="98" y="3005"/>
                  </a:lnTo>
                  <a:lnTo>
                    <a:pt x="98" y="2950"/>
                  </a:lnTo>
                  <a:lnTo>
                    <a:pt x="98" y="2894"/>
                  </a:lnTo>
                  <a:lnTo>
                    <a:pt x="98" y="2837"/>
                  </a:lnTo>
                  <a:lnTo>
                    <a:pt x="98" y="2777"/>
                  </a:lnTo>
                  <a:lnTo>
                    <a:pt x="98" y="2716"/>
                  </a:lnTo>
                  <a:lnTo>
                    <a:pt x="98" y="2652"/>
                  </a:lnTo>
                  <a:lnTo>
                    <a:pt x="98" y="2589"/>
                  </a:lnTo>
                  <a:lnTo>
                    <a:pt x="98" y="2522"/>
                  </a:lnTo>
                  <a:lnTo>
                    <a:pt x="98" y="2455"/>
                  </a:lnTo>
                  <a:lnTo>
                    <a:pt x="98" y="2385"/>
                  </a:lnTo>
                  <a:lnTo>
                    <a:pt x="98" y="2314"/>
                  </a:lnTo>
                  <a:lnTo>
                    <a:pt x="98" y="2243"/>
                  </a:lnTo>
                  <a:lnTo>
                    <a:pt x="98" y="2169"/>
                  </a:lnTo>
                  <a:lnTo>
                    <a:pt x="98" y="2094"/>
                  </a:lnTo>
                  <a:lnTo>
                    <a:pt x="98" y="2017"/>
                  </a:lnTo>
                  <a:lnTo>
                    <a:pt x="98" y="1938"/>
                  </a:lnTo>
                  <a:lnTo>
                    <a:pt x="98" y="1858"/>
                  </a:lnTo>
                  <a:lnTo>
                    <a:pt x="98" y="1777"/>
                  </a:lnTo>
                  <a:lnTo>
                    <a:pt x="98" y="1695"/>
                  </a:lnTo>
                  <a:lnTo>
                    <a:pt x="98" y="1608"/>
                  </a:lnTo>
                  <a:lnTo>
                    <a:pt x="98" y="1522"/>
                  </a:lnTo>
                  <a:lnTo>
                    <a:pt x="98" y="1433"/>
                  </a:lnTo>
                  <a:lnTo>
                    <a:pt x="98" y="1345"/>
                  </a:lnTo>
                  <a:lnTo>
                    <a:pt x="98" y="1253"/>
                  </a:lnTo>
                  <a:lnTo>
                    <a:pt x="98" y="1161"/>
                  </a:lnTo>
                  <a:lnTo>
                    <a:pt x="98" y="1067"/>
                  </a:lnTo>
                  <a:lnTo>
                    <a:pt x="98" y="971"/>
                  </a:lnTo>
                  <a:lnTo>
                    <a:pt x="98" y="873"/>
                  </a:lnTo>
                  <a:lnTo>
                    <a:pt x="98" y="773"/>
                  </a:lnTo>
                  <a:lnTo>
                    <a:pt x="98" y="673"/>
                  </a:lnTo>
                  <a:lnTo>
                    <a:pt x="98" y="637"/>
                  </a:lnTo>
                  <a:lnTo>
                    <a:pt x="98" y="602"/>
                  </a:lnTo>
                  <a:lnTo>
                    <a:pt x="96" y="570"/>
                  </a:lnTo>
                  <a:lnTo>
                    <a:pt x="94" y="537"/>
                  </a:lnTo>
                  <a:lnTo>
                    <a:pt x="92" y="505"/>
                  </a:lnTo>
                  <a:lnTo>
                    <a:pt x="90" y="474"/>
                  </a:lnTo>
                  <a:lnTo>
                    <a:pt x="87" y="443"/>
                  </a:lnTo>
                  <a:lnTo>
                    <a:pt x="83" y="414"/>
                  </a:lnTo>
                  <a:lnTo>
                    <a:pt x="79" y="386"/>
                  </a:lnTo>
                  <a:lnTo>
                    <a:pt x="73" y="357"/>
                  </a:lnTo>
                  <a:lnTo>
                    <a:pt x="69" y="330"/>
                  </a:lnTo>
                  <a:lnTo>
                    <a:pt x="62" y="305"/>
                  </a:lnTo>
                  <a:lnTo>
                    <a:pt x="56" y="278"/>
                  </a:lnTo>
                  <a:lnTo>
                    <a:pt x="48" y="253"/>
                  </a:lnTo>
                  <a:lnTo>
                    <a:pt x="42" y="230"/>
                  </a:lnTo>
                  <a:lnTo>
                    <a:pt x="33" y="207"/>
                  </a:lnTo>
                  <a:lnTo>
                    <a:pt x="29" y="196"/>
                  </a:lnTo>
                  <a:lnTo>
                    <a:pt x="27" y="186"/>
                  </a:lnTo>
                  <a:lnTo>
                    <a:pt x="23" y="176"/>
                  </a:lnTo>
                  <a:lnTo>
                    <a:pt x="19" y="167"/>
                  </a:lnTo>
                  <a:lnTo>
                    <a:pt x="17" y="159"/>
                  </a:lnTo>
                  <a:lnTo>
                    <a:pt x="14" y="151"/>
                  </a:lnTo>
                  <a:lnTo>
                    <a:pt x="12" y="144"/>
                  </a:lnTo>
                  <a:lnTo>
                    <a:pt x="10" y="136"/>
                  </a:lnTo>
                  <a:lnTo>
                    <a:pt x="6" y="125"/>
                  </a:lnTo>
                  <a:lnTo>
                    <a:pt x="4" y="113"/>
                  </a:lnTo>
                  <a:lnTo>
                    <a:pt x="2" y="105"/>
                  </a:lnTo>
                  <a:lnTo>
                    <a:pt x="0" y="98"/>
                  </a:lnTo>
                  <a:lnTo>
                    <a:pt x="0" y="88"/>
                  </a:lnTo>
                  <a:lnTo>
                    <a:pt x="2" y="78"/>
                  </a:lnTo>
                  <a:lnTo>
                    <a:pt x="4" y="71"/>
                  </a:lnTo>
                  <a:lnTo>
                    <a:pt x="8" y="61"/>
                  </a:lnTo>
                  <a:lnTo>
                    <a:pt x="10" y="53"/>
                  </a:lnTo>
                  <a:lnTo>
                    <a:pt x="16" y="46"/>
                  </a:lnTo>
                  <a:lnTo>
                    <a:pt x="19" y="40"/>
                  </a:lnTo>
                  <a:lnTo>
                    <a:pt x="25" y="32"/>
                  </a:lnTo>
                  <a:lnTo>
                    <a:pt x="33" y="27"/>
                  </a:lnTo>
                  <a:lnTo>
                    <a:pt x="40" y="23"/>
                  </a:lnTo>
                  <a:lnTo>
                    <a:pt x="50" y="17"/>
                  </a:lnTo>
                  <a:lnTo>
                    <a:pt x="58" y="13"/>
                  </a:lnTo>
                  <a:lnTo>
                    <a:pt x="69" y="7"/>
                  </a:lnTo>
                  <a:lnTo>
                    <a:pt x="81" y="6"/>
                  </a:lnTo>
                  <a:lnTo>
                    <a:pt x="92" y="2"/>
                  </a:lnTo>
                  <a:lnTo>
                    <a:pt x="10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460" name="Picture 4" descr="Thick, Overweight, Obesity, Weight, Misshap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3505200"/>
            <a:ext cx="3691944" cy="2457450"/>
          </a:xfrm>
          <a:prstGeom prst="rect">
            <a:avLst/>
          </a:prstGeom>
          <a:noFill/>
        </p:spPr>
      </p:pic>
      <p:pic>
        <p:nvPicPr>
          <p:cNvPr id="19462" name="Picture 6" descr="Romantic fashion model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2362200"/>
            <a:ext cx="2476500" cy="3714751"/>
          </a:xfrm>
          <a:prstGeom prst="rect">
            <a:avLst/>
          </a:prstGeom>
          <a:noFill/>
        </p:spPr>
      </p:pic>
      <p:sp>
        <p:nvSpPr>
          <p:cNvPr id="26" name="Right Arrow 25"/>
          <p:cNvSpPr/>
          <p:nvPr/>
        </p:nvSpPr>
        <p:spPr>
          <a:xfrm>
            <a:off x="3429000" y="4419600"/>
            <a:ext cx="13716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課前活動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5943600"/>
            <a:ext cx="67818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討論推廌影片：</a:t>
            </a:r>
            <a:r>
              <a:rPr lang="en-US" altLang="zh-TW" dirty="0" smtClean="0"/>
              <a:t> </a:t>
            </a:r>
            <a:r>
              <a:rPr lang="zh-TW" altLang="en-US" dirty="0" smtClean="0"/>
              <a:t>作麵不馬虎</a:t>
            </a:r>
            <a:r>
              <a:rPr lang="en-US" altLang="zh-TW" dirty="0" smtClean="0"/>
              <a:t>https://www.youtube.com/watch?v=I4BUta5yHvw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:\Users\Meishing\Desktop\meizhou pics\44-3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29100" r="58428"/>
          <a:stretch>
            <a:fillRect/>
          </a:stretch>
        </p:blipFill>
        <p:spPr bwMode="auto">
          <a:xfrm>
            <a:off x="304800" y="3657600"/>
            <a:ext cx="1387929" cy="1295400"/>
          </a:xfrm>
          <a:prstGeom prst="rect">
            <a:avLst/>
          </a:prstGeom>
          <a:noFill/>
        </p:spPr>
      </p:pic>
      <p:pic>
        <p:nvPicPr>
          <p:cNvPr id="8" name="Picture 3" descr="C:\Users\Meishing\Desktop\meizhou pics\44-3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44067" r="44293"/>
          <a:stretch>
            <a:fillRect/>
          </a:stretch>
        </p:blipFill>
        <p:spPr bwMode="auto">
          <a:xfrm>
            <a:off x="4724400" y="1371600"/>
            <a:ext cx="1295400" cy="1295400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6949304" y="1371600"/>
            <a:ext cx="707263" cy="1096614"/>
            <a:chOff x="3596504" y="1295400"/>
            <a:chExt cx="707263" cy="1096614"/>
          </a:xfrm>
        </p:grpSpPr>
        <p:sp>
          <p:nvSpPr>
            <p:cNvPr id="10" name="Freeform 26"/>
            <p:cNvSpPr>
              <a:spLocks/>
            </p:cNvSpPr>
            <p:nvPr/>
          </p:nvSpPr>
          <p:spPr bwMode="auto">
            <a:xfrm>
              <a:off x="3596504" y="1373071"/>
              <a:ext cx="153308" cy="1018943"/>
            </a:xfrm>
            <a:custGeom>
              <a:avLst/>
              <a:gdLst>
                <a:gd name="T0" fmla="*/ 115695 w 601"/>
                <a:gd name="T1" fmla="*/ 0 h 3097"/>
                <a:gd name="T2" fmla="*/ 143430 w 601"/>
                <a:gd name="T3" fmla="*/ 3174 h 3097"/>
                <a:gd name="T4" fmla="*/ 173542 w 601"/>
                <a:gd name="T5" fmla="*/ 6348 h 3097"/>
                <a:gd name="T6" fmla="*/ 204447 w 601"/>
                <a:gd name="T7" fmla="*/ 12696 h 3097"/>
                <a:gd name="T8" fmla="*/ 237729 w 601"/>
                <a:gd name="T9" fmla="*/ 19837 h 3097"/>
                <a:gd name="T10" fmla="*/ 271011 w 601"/>
                <a:gd name="T11" fmla="*/ 30946 h 3097"/>
                <a:gd name="T12" fmla="*/ 307463 w 601"/>
                <a:gd name="T13" fmla="*/ 42849 h 3097"/>
                <a:gd name="T14" fmla="*/ 345499 w 601"/>
                <a:gd name="T15" fmla="*/ 56338 h 3097"/>
                <a:gd name="T16" fmla="*/ 378781 w 601"/>
                <a:gd name="T17" fmla="*/ 71414 h 3097"/>
                <a:gd name="T18" fmla="*/ 403347 w 601"/>
                <a:gd name="T19" fmla="*/ 85697 h 3097"/>
                <a:gd name="T20" fmla="*/ 424742 w 601"/>
                <a:gd name="T21" fmla="*/ 99187 h 3097"/>
                <a:gd name="T22" fmla="*/ 441383 w 601"/>
                <a:gd name="T23" fmla="*/ 112676 h 3097"/>
                <a:gd name="T24" fmla="*/ 454854 w 601"/>
                <a:gd name="T25" fmla="*/ 127752 h 3097"/>
                <a:gd name="T26" fmla="*/ 465948 w 601"/>
                <a:gd name="T27" fmla="*/ 143622 h 3097"/>
                <a:gd name="T28" fmla="*/ 473080 w 601"/>
                <a:gd name="T29" fmla="*/ 158699 h 3097"/>
                <a:gd name="T30" fmla="*/ 476250 w 601"/>
                <a:gd name="T31" fmla="*/ 175362 h 3097"/>
                <a:gd name="T32" fmla="*/ 476250 w 601"/>
                <a:gd name="T33" fmla="*/ 193612 h 3097"/>
                <a:gd name="T34" fmla="*/ 473080 w 601"/>
                <a:gd name="T35" fmla="*/ 213450 h 3097"/>
                <a:gd name="T36" fmla="*/ 469118 w 601"/>
                <a:gd name="T37" fmla="*/ 236461 h 3097"/>
                <a:gd name="T38" fmla="*/ 461194 w 601"/>
                <a:gd name="T39" fmla="*/ 260266 h 3097"/>
                <a:gd name="T40" fmla="*/ 450892 w 601"/>
                <a:gd name="T41" fmla="*/ 297560 h 3097"/>
                <a:gd name="T42" fmla="*/ 442968 w 601"/>
                <a:gd name="T43" fmla="*/ 341202 h 3097"/>
                <a:gd name="T44" fmla="*/ 438213 w 601"/>
                <a:gd name="T45" fmla="*/ 382464 h 3097"/>
                <a:gd name="T46" fmla="*/ 436629 w 601"/>
                <a:gd name="T47" fmla="*/ 418965 h 3097"/>
                <a:gd name="T48" fmla="*/ 421572 w 601"/>
                <a:gd name="T49" fmla="*/ 1447333 h 3097"/>
                <a:gd name="T50" fmla="*/ 277350 w 601"/>
                <a:gd name="T51" fmla="*/ 2457450 h 3097"/>
                <a:gd name="T52" fmla="*/ 118864 w 601"/>
                <a:gd name="T53" fmla="*/ 1392581 h 3097"/>
                <a:gd name="T54" fmla="*/ 88752 w 601"/>
                <a:gd name="T55" fmla="*/ 307876 h 3097"/>
                <a:gd name="T56" fmla="*/ 80828 w 601"/>
                <a:gd name="T57" fmla="*/ 269788 h 3097"/>
                <a:gd name="T58" fmla="*/ 67356 w 601"/>
                <a:gd name="T59" fmla="*/ 228526 h 3097"/>
                <a:gd name="T60" fmla="*/ 57847 w 601"/>
                <a:gd name="T61" fmla="*/ 207102 h 3097"/>
                <a:gd name="T62" fmla="*/ 49131 w 601"/>
                <a:gd name="T63" fmla="*/ 185678 h 3097"/>
                <a:gd name="T64" fmla="*/ 36452 w 601"/>
                <a:gd name="T65" fmla="*/ 164253 h 3097"/>
                <a:gd name="T66" fmla="*/ 19811 w 601"/>
                <a:gd name="T67" fmla="*/ 143622 h 3097"/>
                <a:gd name="T68" fmla="*/ 9509 w 601"/>
                <a:gd name="T69" fmla="*/ 126959 h 3097"/>
                <a:gd name="T70" fmla="*/ 3170 w 601"/>
                <a:gd name="T71" fmla="*/ 111089 h 3097"/>
                <a:gd name="T72" fmla="*/ 0 w 601"/>
                <a:gd name="T73" fmla="*/ 99187 h 3097"/>
                <a:gd name="T74" fmla="*/ 1585 w 601"/>
                <a:gd name="T75" fmla="*/ 76175 h 3097"/>
                <a:gd name="T76" fmla="*/ 7924 w 601"/>
                <a:gd name="T77" fmla="*/ 56338 h 3097"/>
                <a:gd name="T78" fmla="*/ 15849 w 601"/>
                <a:gd name="T79" fmla="*/ 39675 h 3097"/>
                <a:gd name="T80" fmla="*/ 26150 w 601"/>
                <a:gd name="T81" fmla="*/ 26185 h 3097"/>
                <a:gd name="T82" fmla="*/ 41206 w 601"/>
                <a:gd name="T83" fmla="*/ 15076 h 3097"/>
                <a:gd name="T84" fmla="*/ 57847 w 601"/>
                <a:gd name="T85" fmla="*/ 6348 h 3097"/>
                <a:gd name="T86" fmla="*/ 77658 w 601"/>
                <a:gd name="T87" fmla="*/ 1587 h 3097"/>
                <a:gd name="T88" fmla="*/ 102223 w 601"/>
                <a:gd name="T89" fmla="*/ 0 h 3097"/>
                <a:gd name="T90" fmla="*/ 102223 w 601"/>
                <a:gd name="T91" fmla="*/ 0 h 30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01" h="3097">
                  <a:moveTo>
                    <a:pt x="129" y="0"/>
                  </a:moveTo>
                  <a:lnTo>
                    <a:pt x="146" y="0"/>
                  </a:lnTo>
                  <a:lnTo>
                    <a:pt x="164" y="2"/>
                  </a:lnTo>
                  <a:lnTo>
                    <a:pt x="181" y="4"/>
                  </a:lnTo>
                  <a:lnTo>
                    <a:pt x="200" y="6"/>
                  </a:lnTo>
                  <a:lnTo>
                    <a:pt x="219" y="8"/>
                  </a:lnTo>
                  <a:lnTo>
                    <a:pt x="238" y="12"/>
                  </a:lnTo>
                  <a:lnTo>
                    <a:pt x="258" y="16"/>
                  </a:lnTo>
                  <a:lnTo>
                    <a:pt x="279" y="19"/>
                  </a:lnTo>
                  <a:lnTo>
                    <a:pt x="300" y="25"/>
                  </a:lnTo>
                  <a:lnTo>
                    <a:pt x="321" y="31"/>
                  </a:lnTo>
                  <a:lnTo>
                    <a:pt x="342" y="39"/>
                  </a:lnTo>
                  <a:lnTo>
                    <a:pt x="365" y="44"/>
                  </a:lnTo>
                  <a:lnTo>
                    <a:pt x="388" y="54"/>
                  </a:lnTo>
                  <a:lnTo>
                    <a:pt x="411" y="62"/>
                  </a:lnTo>
                  <a:lnTo>
                    <a:pt x="436" y="71"/>
                  </a:lnTo>
                  <a:lnTo>
                    <a:pt x="461" y="83"/>
                  </a:lnTo>
                  <a:lnTo>
                    <a:pt x="478" y="90"/>
                  </a:lnTo>
                  <a:lnTo>
                    <a:pt x="494" y="98"/>
                  </a:lnTo>
                  <a:lnTo>
                    <a:pt x="509" y="108"/>
                  </a:lnTo>
                  <a:lnTo>
                    <a:pt x="522" y="115"/>
                  </a:lnTo>
                  <a:lnTo>
                    <a:pt x="536" y="125"/>
                  </a:lnTo>
                  <a:lnTo>
                    <a:pt x="547" y="135"/>
                  </a:lnTo>
                  <a:lnTo>
                    <a:pt x="557" y="142"/>
                  </a:lnTo>
                  <a:lnTo>
                    <a:pt x="567" y="152"/>
                  </a:lnTo>
                  <a:lnTo>
                    <a:pt x="574" y="161"/>
                  </a:lnTo>
                  <a:lnTo>
                    <a:pt x="582" y="171"/>
                  </a:lnTo>
                  <a:lnTo>
                    <a:pt x="588" y="181"/>
                  </a:lnTo>
                  <a:lnTo>
                    <a:pt x="594" y="190"/>
                  </a:lnTo>
                  <a:lnTo>
                    <a:pt x="597" y="200"/>
                  </a:lnTo>
                  <a:lnTo>
                    <a:pt x="599" y="211"/>
                  </a:lnTo>
                  <a:lnTo>
                    <a:pt x="601" y="221"/>
                  </a:lnTo>
                  <a:lnTo>
                    <a:pt x="601" y="232"/>
                  </a:lnTo>
                  <a:lnTo>
                    <a:pt x="601" y="244"/>
                  </a:lnTo>
                  <a:lnTo>
                    <a:pt x="599" y="255"/>
                  </a:lnTo>
                  <a:lnTo>
                    <a:pt x="597" y="269"/>
                  </a:lnTo>
                  <a:lnTo>
                    <a:pt x="595" y="282"/>
                  </a:lnTo>
                  <a:lnTo>
                    <a:pt x="592" y="298"/>
                  </a:lnTo>
                  <a:lnTo>
                    <a:pt x="588" y="313"/>
                  </a:lnTo>
                  <a:lnTo>
                    <a:pt x="582" y="328"/>
                  </a:lnTo>
                  <a:lnTo>
                    <a:pt x="576" y="344"/>
                  </a:lnTo>
                  <a:lnTo>
                    <a:pt x="569" y="375"/>
                  </a:lnTo>
                  <a:lnTo>
                    <a:pt x="565" y="403"/>
                  </a:lnTo>
                  <a:lnTo>
                    <a:pt x="559" y="430"/>
                  </a:lnTo>
                  <a:lnTo>
                    <a:pt x="555" y="457"/>
                  </a:lnTo>
                  <a:lnTo>
                    <a:pt x="553" y="482"/>
                  </a:lnTo>
                  <a:lnTo>
                    <a:pt x="551" y="505"/>
                  </a:lnTo>
                  <a:lnTo>
                    <a:pt x="551" y="528"/>
                  </a:lnTo>
                  <a:lnTo>
                    <a:pt x="551" y="551"/>
                  </a:lnTo>
                  <a:lnTo>
                    <a:pt x="532" y="1824"/>
                  </a:lnTo>
                  <a:lnTo>
                    <a:pt x="513" y="3097"/>
                  </a:lnTo>
                  <a:lnTo>
                    <a:pt x="350" y="3097"/>
                  </a:lnTo>
                  <a:lnTo>
                    <a:pt x="187" y="3097"/>
                  </a:lnTo>
                  <a:lnTo>
                    <a:pt x="150" y="1755"/>
                  </a:lnTo>
                  <a:lnTo>
                    <a:pt x="116" y="413"/>
                  </a:lnTo>
                  <a:lnTo>
                    <a:pt x="112" y="388"/>
                  </a:lnTo>
                  <a:lnTo>
                    <a:pt x="108" y="365"/>
                  </a:lnTo>
                  <a:lnTo>
                    <a:pt x="102" y="340"/>
                  </a:lnTo>
                  <a:lnTo>
                    <a:pt x="94" y="315"/>
                  </a:lnTo>
                  <a:lnTo>
                    <a:pt x="85" y="288"/>
                  </a:lnTo>
                  <a:lnTo>
                    <a:pt x="81" y="275"/>
                  </a:lnTo>
                  <a:lnTo>
                    <a:pt x="73" y="261"/>
                  </a:lnTo>
                  <a:lnTo>
                    <a:pt x="68" y="248"/>
                  </a:lnTo>
                  <a:lnTo>
                    <a:pt x="62" y="234"/>
                  </a:lnTo>
                  <a:lnTo>
                    <a:pt x="54" y="221"/>
                  </a:lnTo>
                  <a:lnTo>
                    <a:pt x="46" y="207"/>
                  </a:lnTo>
                  <a:lnTo>
                    <a:pt x="35" y="194"/>
                  </a:lnTo>
                  <a:lnTo>
                    <a:pt x="25" y="181"/>
                  </a:lnTo>
                  <a:lnTo>
                    <a:pt x="18" y="169"/>
                  </a:lnTo>
                  <a:lnTo>
                    <a:pt x="12" y="160"/>
                  </a:lnTo>
                  <a:lnTo>
                    <a:pt x="6" y="150"/>
                  </a:lnTo>
                  <a:lnTo>
                    <a:pt x="4" y="140"/>
                  </a:lnTo>
                  <a:lnTo>
                    <a:pt x="2" y="133"/>
                  </a:lnTo>
                  <a:lnTo>
                    <a:pt x="0" y="125"/>
                  </a:lnTo>
                  <a:lnTo>
                    <a:pt x="2" y="112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10" y="71"/>
                  </a:lnTo>
                  <a:lnTo>
                    <a:pt x="14" y="60"/>
                  </a:lnTo>
                  <a:lnTo>
                    <a:pt x="20" y="50"/>
                  </a:lnTo>
                  <a:lnTo>
                    <a:pt x="25" y="40"/>
                  </a:lnTo>
                  <a:lnTo>
                    <a:pt x="33" y="33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62" y="14"/>
                  </a:lnTo>
                  <a:lnTo>
                    <a:pt x="73" y="8"/>
                  </a:lnTo>
                  <a:lnTo>
                    <a:pt x="87" y="6"/>
                  </a:lnTo>
                  <a:lnTo>
                    <a:pt x="98" y="2"/>
                  </a:lnTo>
                  <a:lnTo>
                    <a:pt x="114" y="2"/>
                  </a:lnTo>
                  <a:lnTo>
                    <a:pt x="1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7"/>
            <p:cNvSpPr>
              <a:spLocks/>
            </p:cNvSpPr>
            <p:nvPr/>
          </p:nvSpPr>
          <p:spPr bwMode="auto">
            <a:xfrm>
              <a:off x="3642496" y="1295400"/>
              <a:ext cx="661271" cy="1039348"/>
            </a:xfrm>
            <a:custGeom>
              <a:avLst/>
              <a:gdLst>
                <a:gd name="T0" fmla="*/ 1647668 w 2587"/>
                <a:gd name="T1" fmla="*/ 4762 h 3158"/>
                <a:gd name="T2" fmla="*/ 1717545 w 2587"/>
                <a:gd name="T3" fmla="*/ 23019 h 3158"/>
                <a:gd name="T4" fmla="*/ 1818390 w 2587"/>
                <a:gd name="T5" fmla="*/ 59531 h 3158"/>
                <a:gd name="T6" fmla="*/ 1911295 w 2587"/>
                <a:gd name="T7" fmla="*/ 105569 h 3158"/>
                <a:gd name="T8" fmla="*/ 1995465 w 2587"/>
                <a:gd name="T9" fmla="*/ 167481 h 3158"/>
                <a:gd name="T10" fmla="*/ 2042314 w 2587"/>
                <a:gd name="T11" fmla="*/ 223837 h 3158"/>
                <a:gd name="T12" fmla="*/ 2054225 w 2587"/>
                <a:gd name="T13" fmla="*/ 269875 h 3158"/>
                <a:gd name="T14" fmla="*/ 2051843 w 2587"/>
                <a:gd name="T15" fmla="*/ 286544 h 3158"/>
                <a:gd name="T16" fmla="*/ 2045490 w 2587"/>
                <a:gd name="T17" fmla="*/ 316706 h 3158"/>
                <a:gd name="T18" fmla="*/ 2035168 w 2587"/>
                <a:gd name="T19" fmla="*/ 361156 h 3158"/>
                <a:gd name="T20" fmla="*/ 2015316 w 2587"/>
                <a:gd name="T21" fmla="*/ 431006 h 3158"/>
                <a:gd name="T22" fmla="*/ 2001023 w 2587"/>
                <a:gd name="T23" fmla="*/ 518319 h 3158"/>
                <a:gd name="T24" fmla="*/ 1993877 w 2587"/>
                <a:gd name="T25" fmla="*/ 624681 h 3158"/>
                <a:gd name="T26" fmla="*/ 1992289 w 2587"/>
                <a:gd name="T27" fmla="*/ 677862 h 3158"/>
                <a:gd name="T28" fmla="*/ 1987524 w 2587"/>
                <a:gd name="T29" fmla="*/ 795337 h 3158"/>
                <a:gd name="T30" fmla="*/ 1981172 w 2587"/>
                <a:gd name="T31" fmla="*/ 1004094 h 3158"/>
                <a:gd name="T32" fmla="*/ 1970849 w 2587"/>
                <a:gd name="T33" fmla="*/ 1304131 h 3158"/>
                <a:gd name="T34" fmla="*/ 1957350 w 2587"/>
                <a:gd name="T35" fmla="*/ 1694656 h 3158"/>
                <a:gd name="T36" fmla="*/ 1939087 w 2587"/>
                <a:gd name="T37" fmla="*/ 2174081 h 3158"/>
                <a:gd name="T38" fmla="*/ 1635757 w 2587"/>
                <a:gd name="T39" fmla="*/ 2422525 h 3158"/>
                <a:gd name="T40" fmla="*/ 1619876 w 2587"/>
                <a:gd name="T41" fmla="*/ 2024856 h 3158"/>
                <a:gd name="T42" fmla="*/ 1607965 w 2587"/>
                <a:gd name="T43" fmla="*/ 1656556 h 3158"/>
                <a:gd name="T44" fmla="*/ 1597642 w 2587"/>
                <a:gd name="T45" fmla="*/ 1319212 h 3158"/>
                <a:gd name="T46" fmla="*/ 1589702 w 2587"/>
                <a:gd name="T47" fmla="*/ 1013619 h 3158"/>
                <a:gd name="T48" fmla="*/ 1584937 w 2587"/>
                <a:gd name="T49" fmla="*/ 737394 h 3158"/>
                <a:gd name="T50" fmla="*/ 1581761 w 2587"/>
                <a:gd name="T51" fmla="*/ 490537 h 3158"/>
                <a:gd name="T52" fmla="*/ 1580173 w 2587"/>
                <a:gd name="T53" fmla="*/ 397669 h 3158"/>
                <a:gd name="T54" fmla="*/ 1574615 w 2587"/>
                <a:gd name="T55" fmla="*/ 349250 h 3158"/>
                <a:gd name="T56" fmla="*/ 1561910 w 2587"/>
                <a:gd name="T57" fmla="*/ 309562 h 3158"/>
                <a:gd name="T58" fmla="*/ 1545235 w 2587"/>
                <a:gd name="T59" fmla="*/ 278606 h 3158"/>
                <a:gd name="T60" fmla="*/ 1523795 w 2587"/>
                <a:gd name="T61" fmla="*/ 258762 h 3158"/>
                <a:gd name="T62" fmla="*/ 1492033 w 2587"/>
                <a:gd name="T63" fmla="*/ 248444 h 3158"/>
                <a:gd name="T64" fmla="*/ 1449154 w 2587"/>
                <a:gd name="T65" fmla="*/ 248444 h 3158"/>
                <a:gd name="T66" fmla="*/ 1391188 w 2587"/>
                <a:gd name="T67" fmla="*/ 251619 h 3158"/>
                <a:gd name="T68" fmla="*/ 1312576 w 2587"/>
                <a:gd name="T69" fmla="*/ 258762 h 3158"/>
                <a:gd name="T70" fmla="*/ 1213319 w 2587"/>
                <a:gd name="T71" fmla="*/ 268287 h 3158"/>
                <a:gd name="T72" fmla="*/ 1092622 w 2587"/>
                <a:gd name="T73" fmla="*/ 281781 h 3158"/>
                <a:gd name="T74" fmla="*/ 951280 w 2587"/>
                <a:gd name="T75" fmla="*/ 300037 h 3158"/>
                <a:gd name="T76" fmla="*/ 800409 w 2587"/>
                <a:gd name="T77" fmla="*/ 319881 h 3158"/>
                <a:gd name="T78" fmla="*/ 664626 w 2587"/>
                <a:gd name="T79" fmla="*/ 338137 h 3158"/>
                <a:gd name="T80" fmla="*/ 539165 w 2587"/>
                <a:gd name="T81" fmla="*/ 351631 h 3158"/>
                <a:gd name="T82" fmla="*/ 424820 w 2587"/>
                <a:gd name="T83" fmla="*/ 362744 h 3158"/>
                <a:gd name="T84" fmla="*/ 321593 w 2587"/>
                <a:gd name="T85" fmla="*/ 370681 h 3158"/>
                <a:gd name="T86" fmla="*/ 231865 w 2587"/>
                <a:gd name="T87" fmla="*/ 374650 h 3158"/>
                <a:gd name="T88" fmla="*/ 150871 w 2587"/>
                <a:gd name="T89" fmla="*/ 376237 h 3158"/>
                <a:gd name="T90" fmla="*/ 96081 w 2587"/>
                <a:gd name="T91" fmla="*/ 359569 h 3158"/>
                <a:gd name="T92" fmla="*/ 33350 w 2587"/>
                <a:gd name="T93" fmla="*/ 319881 h 3158"/>
                <a:gd name="T94" fmla="*/ 1588 w 2587"/>
                <a:gd name="T95" fmla="*/ 281781 h 3158"/>
                <a:gd name="T96" fmla="*/ 3176 w 2587"/>
                <a:gd name="T97" fmla="*/ 263525 h 3158"/>
                <a:gd name="T98" fmla="*/ 21440 w 2587"/>
                <a:gd name="T99" fmla="*/ 253206 h 3158"/>
                <a:gd name="T100" fmla="*/ 59554 w 2587"/>
                <a:gd name="T101" fmla="*/ 245269 h 3158"/>
                <a:gd name="T102" fmla="*/ 411321 w 2587"/>
                <a:gd name="T103" fmla="*/ 208756 h 3158"/>
                <a:gd name="T104" fmla="*/ 1181557 w 2587"/>
                <a:gd name="T105" fmla="*/ 92869 h 3158"/>
                <a:gd name="T106" fmla="*/ 1387217 w 2587"/>
                <a:gd name="T107" fmla="*/ 48419 h 3158"/>
                <a:gd name="T108" fmla="*/ 1449154 w 2587"/>
                <a:gd name="T109" fmla="*/ 31750 h 3158"/>
                <a:gd name="T110" fmla="*/ 1503150 w 2587"/>
                <a:gd name="T111" fmla="*/ 18256 h 3158"/>
                <a:gd name="T112" fmla="*/ 1546823 w 2587"/>
                <a:gd name="T113" fmla="*/ 9525 h 3158"/>
                <a:gd name="T114" fmla="*/ 1580173 w 2587"/>
                <a:gd name="T115" fmla="*/ 3175 h 3158"/>
                <a:gd name="T116" fmla="*/ 1603201 w 2587"/>
                <a:gd name="T117" fmla="*/ 0 h 3158"/>
                <a:gd name="T118" fmla="*/ 1612729 w 2587"/>
                <a:gd name="T119" fmla="*/ 0 h 31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587" h="3158">
                  <a:moveTo>
                    <a:pt x="2031" y="0"/>
                  </a:moveTo>
                  <a:lnTo>
                    <a:pt x="2040" y="0"/>
                  </a:lnTo>
                  <a:lnTo>
                    <a:pt x="2050" y="2"/>
                  </a:lnTo>
                  <a:lnTo>
                    <a:pt x="2063" y="2"/>
                  </a:lnTo>
                  <a:lnTo>
                    <a:pt x="2075" y="6"/>
                  </a:lnTo>
                  <a:lnTo>
                    <a:pt x="2090" y="8"/>
                  </a:lnTo>
                  <a:lnTo>
                    <a:pt x="2106" y="13"/>
                  </a:lnTo>
                  <a:lnTo>
                    <a:pt x="2125" y="17"/>
                  </a:lnTo>
                  <a:lnTo>
                    <a:pt x="2144" y="23"/>
                  </a:lnTo>
                  <a:lnTo>
                    <a:pt x="2163" y="29"/>
                  </a:lnTo>
                  <a:lnTo>
                    <a:pt x="2186" y="37"/>
                  </a:lnTo>
                  <a:lnTo>
                    <a:pt x="2209" y="46"/>
                  </a:lnTo>
                  <a:lnTo>
                    <a:pt x="2234" y="54"/>
                  </a:lnTo>
                  <a:lnTo>
                    <a:pt x="2261" y="63"/>
                  </a:lnTo>
                  <a:lnTo>
                    <a:pt x="2290" y="75"/>
                  </a:lnTo>
                  <a:lnTo>
                    <a:pt x="2319" y="86"/>
                  </a:lnTo>
                  <a:lnTo>
                    <a:pt x="2351" y="100"/>
                  </a:lnTo>
                  <a:lnTo>
                    <a:pt x="2365" y="108"/>
                  </a:lnTo>
                  <a:lnTo>
                    <a:pt x="2380" y="115"/>
                  </a:lnTo>
                  <a:lnTo>
                    <a:pt x="2407" y="133"/>
                  </a:lnTo>
                  <a:lnTo>
                    <a:pt x="2432" y="148"/>
                  </a:lnTo>
                  <a:lnTo>
                    <a:pt x="2455" y="165"/>
                  </a:lnTo>
                  <a:lnTo>
                    <a:pt x="2476" y="181"/>
                  </a:lnTo>
                  <a:lnTo>
                    <a:pt x="2495" y="196"/>
                  </a:lnTo>
                  <a:lnTo>
                    <a:pt x="2513" y="211"/>
                  </a:lnTo>
                  <a:lnTo>
                    <a:pt x="2528" y="225"/>
                  </a:lnTo>
                  <a:lnTo>
                    <a:pt x="2541" y="240"/>
                  </a:lnTo>
                  <a:lnTo>
                    <a:pt x="2555" y="255"/>
                  </a:lnTo>
                  <a:lnTo>
                    <a:pt x="2564" y="269"/>
                  </a:lnTo>
                  <a:lnTo>
                    <a:pt x="2572" y="282"/>
                  </a:lnTo>
                  <a:lnTo>
                    <a:pt x="2580" y="298"/>
                  </a:lnTo>
                  <a:lnTo>
                    <a:pt x="2584" y="311"/>
                  </a:lnTo>
                  <a:lnTo>
                    <a:pt x="2586" y="324"/>
                  </a:lnTo>
                  <a:lnTo>
                    <a:pt x="2587" y="336"/>
                  </a:lnTo>
                  <a:lnTo>
                    <a:pt x="2587" y="340"/>
                  </a:lnTo>
                  <a:lnTo>
                    <a:pt x="2587" y="342"/>
                  </a:lnTo>
                  <a:lnTo>
                    <a:pt x="2586" y="346"/>
                  </a:lnTo>
                  <a:lnTo>
                    <a:pt x="2586" y="351"/>
                  </a:lnTo>
                  <a:lnTo>
                    <a:pt x="2586" y="355"/>
                  </a:lnTo>
                  <a:lnTo>
                    <a:pt x="2584" y="361"/>
                  </a:lnTo>
                  <a:lnTo>
                    <a:pt x="2584" y="369"/>
                  </a:lnTo>
                  <a:lnTo>
                    <a:pt x="2582" y="374"/>
                  </a:lnTo>
                  <a:lnTo>
                    <a:pt x="2580" y="382"/>
                  </a:lnTo>
                  <a:lnTo>
                    <a:pt x="2578" y="390"/>
                  </a:lnTo>
                  <a:lnTo>
                    <a:pt x="2576" y="399"/>
                  </a:lnTo>
                  <a:lnTo>
                    <a:pt x="2574" y="409"/>
                  </a:lnTo>
                  <a:lnTo>
                    <a:pt x="2570" y="420"/>
                  </a:lnTo>
                  <a:lnTo>
                    <a:pt x="2568" y="430"/>
                  </a:lnTo>
                  <a:lnTo>
                    <a:pt x="2564" y="443"/>
                  </a:lnTo>
                  <a:lnTo>
                    <a:pt x="2563" y="455"/>
                  </a:lnTo>
                  <a:lnTo>
                    <a:pt x="2557" y="470"/>
                  </a:lnTo>
                  <a:lnTo>
                    <a:pt x="2551" y="488"/>
                  </a:lnTo>
                  <a:lnTo>
                    <a:pt x="2545" y="505"/>
                  </a:lnTo>
                  <a:lnTo>
                    <a:pt x="2541" y="524"/>
                  </a:lnTo>
                  <a:lnTo>
                    <a:pt x="2538" y="543"/>
                  </a:lnTo>
                  <a:lnTo>
                    <a:pt x="2534" y="563"/>
                  </a:lnTo>
                  <a:lnTo>
                    <a:pt x="2530" y="584"/>
                  </a:lnTo>
                  <a:lnTo>
                    <a:pt x="2526" y="607"/>
                  </a:lnTo>
                  <a:lnTo>
                    <a:pt x="2524" y="630"/>
                  </a:lnTo>
                  <a:lnTo>
                    <a:pt x="2520" y="653"/>
                  </a:lnTo>
                  <a:lnTo>
                    <a:pt x="2518" y="678"/>
                  </a:lnTo>
                  <a:lnTo>
                    <a:pt x="2516" y="705"/>
                  </a:lnTo>
                  <a:lnTo>
                    <a:pt x="2515" y="731"/>
                  </a:lnTo>
                  <a:lnTo>
                    <a:pt x="2513" y="758"/>
                  </a:lnTo>
                  <a:lnTo>
                    <a:pt x="2511" y="787"/>
                  </a:lnTo>
                  <a:lnTo>
                    <a:pt x="2511" y="818"/>
                  </a:lnTo>
                  <a:lnTo>
                    <a:pt x="2511" y="820"/>
                  </a:lnTo>
                  <a:lnTo>
                    <a:pt x="2511" y="827"/>
                  </a:lnTo>
                  <a:lnTo>
                    <a:pt x="2509" y="837"/>
                  </a:lnTo>
                  <a:lnTo>
                    <a:pt x="2509" y="854"/>
                  </a:lnTo>
                  <a:lnTo>
                    <a:pt x="2509" y="875"/>
                  </a:lnTo>
                  <a:lnTo>
                    <a:pt x="2507" y="900"/>
                  </a:lnTo>
                  <a:lnTo>
                    <a:pt x="2507" y="929"/>
                  </a:lnTo>
                  <a:lnTo>
                    <a:pt x="2505" y="964"/>
                  </a:lnTo>
                  <a:lnTo>
                    <a:pt x="2503" y="1002"/>
                  </a:lnTo>
                  <a:lnTo>
                    <a:pt x="2503" y="1046"/>
                  </a:lnTo>
                  <a:lnTo>
                    <a:pt x="2501" y="1094"/>
                  </a:lnTo>
                  <a:lnTo>
                    <a:pt x="2499" y="1146"/>
                  </a:lnTo>
                  <a:lnTo>
                    <a:pt x="2497" y="1204"/>
                  </a:lnTo>
                  <a:lnTo>
                    <a:pt x="2495" y="1265"/>
                  </a:lnTo>
                  <a:lnTo>
                    <a:pt x="2493" y="1332"/>
                  </a:lnTo>
                  <a:lnTo>
                    <a:pt x="2490" y="1403"/>
                  </a:lnTo>
                  <a:lnTo>
                    <a:pt x="2488" y="1478"/>
                  </a:lnTo>
                  <a:lnTo>
                    <a:pt x="2484" y="1559"/>
                  </a:lnTo>
                  <a:lnTo>
                    <a:pt x="2482" y="1643"/>
                  </a:lnTo>
                  <a:lnTo>
                    <a:pt x="2478" y="1732"/>
                  </a:lnTo>
                  <a:lnTo>
                    <a:pt x="2474" y="1826"/>
                  </a:lnTo>
                  <a:lnTo>
                    <a:pt x="2472" y="1924"/>
                  </a:lnTo>
                  <a:lnTo>
                    <a:pt x="2468" y="2027"/>
                  </a:lnTo>
                  <a:lnTo>
                    <a:pt x="2465" y="2135"/>
                  </a:lnTo>
                  <a:lnTo>
                    <a:pt x="2461" y="2246"/>
                  </a:lnTo>
                  <a:lnTo>
                    <a:pt x="2455" y="2363"/>
                  </a:lnTo>
                  <a:lnTo>
                    <a:pt x="2451" y="2484"/>
                  </a:lnTo>
                  <a:lnTo>
                    <a:pt x="2447" y="2609"/>
                  </a:lnTo>
                  <a:lnTo>
                    <a:pt x="2442" y="2739"/>
                  </a:lnTo>
                  <a:lnTo>
                    <a:pt x="2438" y="2876"/>
                  </a:lnTo>
                  <a:lnTo>
                    <a:pt x="2432" y="3014"/>
                  </a:lnTo>
                  <a:lnTo>
                    <a:pt x="2428" y="3158"/>
                  </a:lnTo>
                  <a:lnTo>
                    <a:pt x="2063" y="3158"/>
                  </a:lnTo>
                  <a:lnTo>
                    <a:pt x="2060" y="3052"/>
                  </a:lnTo>
                  <a:lnTo>
                    <a:pt x="2056" y="2951"/>
                  </a:lnTo>
                  <a:lnTo>
                    <a:pt x="2052" y="2847"/>
                  </a:lnTo>
                  <a:lnTo>
                    <a:pt x="2048" y="2747"/>
                  </a:lnTo>
                  <a:lnTo>
                    <a:pt x="2044" y="2649"/>
                  </a:lnTo>
                  <a:lnTo>
                    <a:pt x="2040" y="2551"/>
                  </a:lnTo>
                  <a:lnTo>
                    <a:pt x="2037" y="2455"/>
                  </a:lnTo>
                  <a:lnTo>
                    <a:pt x="2033" y="2361"/>
                  </a:lnTo>
                  <a:lnTo>
                    <a:pt x="2031" y="2269"/>
                  </a:lnTo>
                  <a:lnTo>
                    <a:pt x="2027" y="2177"/>
                  </a:lnTo>
                  <a:lnTo>
                    <a:pt x="2025" y="2087"/>
                  </a:lnTo>
                  <a:lnTo>
                    <a:pt x="2021" y="2000"/>
                  </a:lnTo>
                  <a:lnTo>
                    <a:pt x="2019" y="1914"/>
                  </a:lnTo>
                  <a:lnTo>
                    <a:pt x="2015" y="1828"/>
                  </a:lnTo>
                  <a:lnTo>
                    <a:pt x="2013" y="1745"/>
                  </a:lnTo>
                  <a:lnTo>
                    <a:pt x="2012" y="1662"/>
                  </a:lnTo>
                  <a:lnTo>
                    <a:pt x="2010" y="1582"/>
                  </a:lnTo>
                  <a:lnTo>
                    <a:pt x="2008" y="1503"/>
                  </a:lnTo>
                  <a:lnTo>
                    <a:pt x="2006" y="1426"/>
                  </a:lnTo>
                  <a:lnTo>
                    <a:pt x="2004" y="1351"/>
                  </a:lnTo>
                  <a:lnTo>
                    <a:pt x="2002" y="1277"/>
                  </a:lnTo>
                  <a:lnTo>
                    <a:pt x="2000" y="1204"/>
                  </a:lnTo>
                  <a:lnTo>
                    <a:pt x="1998" y="1133"/>
                  </a:lnTo>
                  <a:lnTo>
                    <a:pt x="1998" y="1064"/>
                  </a:lnTo>
                  <a:lnTo>
                    <a:pt x="1996" y="996"/>
                  </a:lnTo>
                  <a:lnTo>
                    <a:pt x="1996" y="929"/>
                  </a:lnTo>
                  <a:lnTo>
                    <a:pt x="1994" y="864"/>
                  </a:lnTo>
                  <a:lnTo>
                    <a:pt x="1994" y="801"/>
                  </a:lnTo>
                  <a:lnTo>
                    <a:pt x="1994" y="739"/>
                  </a:lnTo>
                  <a:lnTo>
                    <a:pt x="1992" y="678"/>
                  </a:lnTo>
                  <a:lnTo>
                    <a:pt x="1992" y="618"/>
                  </a:lnTo>
                  <a:lnTo>
                    <a:pt x="1992" y="561"/>
                  </a:lnTo>
                  <a:lnTo>
                    <a:pt x="1992" y="545"/>
                  </a:lnTo>
                  <a:lnTo>
                    <a:pt x="1992" y="530"/>
                  </a:lnTo>
                  <a:lnTo>
                    <a:pt x="1992" y="516"/>
                  </a:lnTo>
                  <a:lnTo>
                    <a:pt x="1990" y="501"/>
                  </a:lnTo>
                  <a:lnTo>
                    <a:pt x="1990" y="488"/>
                  </a:lnTo>
                  <a:lnTo>
                    <a:pt x="1989" y="476"/>
                  </a:lnTo>
                  <a:lnTo>
                    <a:pt x="1987" y="463"/>
                  </a:lnTo>
                  <a:lnTo>
                    <a:pt x="1985" y="451"/>
                  </a:lnTo>
                  <a:lnTo>
                    <a:pt x="1983" y="440"/>
                  </a:lnTo>
                  <a:lnTo>
                    <a:pt x="1981" y="428"/>
                  </a:lnTo>
                  <a:lnTo>
                    <a:pt x="1977" y="419"/>
                  </a:lnTo>
                  <a:lnTo>
                    <a:pt x="1975" y="409"/>
                  </a:lnTo>
                  <a:lnTo>
                    <a:pt x="1971" y="399"/>
                  </a:lnTo>
                  <a:lnTo>
                    <a:pt x="1967" y="390"/>
                  </a:lnTo>
                  <a:lnTo>
                    <a:pt x="1964" y="382"/>
                  </a:lnTo>
                  <a:lnTo>
                    <a:pt x="1960" y="372"/>
                  </a:lnTo>
                  <a:lnTo>
                    <a:pt x="1956" y="365"/>
                  </a:lnTo>
                  <a:lnTo>
                    <a:pt x="1952" y="359"/>
                  </a:lnTo>
                  <a:lnTo>
                    <a:pt x="1946" y="351"/>
                  </a:lnTo>
                  <a:lnTo>
                    <a:pt x="1942" y="346"/>
                  </a:lnTo>
                  <a:lnTo>
                    <a:pt x="1937" y="340"/>
                  </a:lnTo>
                  <a:lnTo>
                    <a:pt x="1931" y="336"/>
                  </a:lnTo>
                  <a:lnTo>
                    <a:pt x="1925" y="330"/>
                  </a:lnTo>
                  <a:lnTo>
                    <a:pt x="1919" y="326"/>
                  </a:lnTo>
                  <a:lnTo>
                    <a:pt x="1914" y="323"/>
                  </a:lnTo>
                  <a:lnTo>
                    <a:pt x="1908" y="321"/>
                  </a:lnTo>
                  <a:lnTo>
                    <a:pt x="1900" y="317"/>
                  </a:lnTo>
                  <a:lnTo>
                    <a:pt x="1894" y="315"/>
                  </a:lnTo>
                  <a:lnTo>
                    <a:pt x="1879" y="313"/>
                  </a:lnTo>
                  <a:lnTo>
                    <a:pt x="1866" y="311"/>
                  </a:lnTo>
                  <a:lnTo>
                    <a:pt x="1856" y="311"/>
                  </a:lnTo>
                  <a:lnTo>
                    <a:pt x="1846" y="311"/>
                  </a:lnTo>
                  <a:lnTo>
                    <a:pt x="1837" y="313"/>
                  </a:lnTo>
                  <a:lnTo>
                    <a:pt x="1825" y="313"/>
                  </a:lnTo>
                  <a:lnTo>
                    <a:pt x="1812" y="313"/>
                  </a:lnTo>
                  <a:lnTo>
                    <a:pt x="1798" y="315"/>
                  </a:lnTo>
                  <a:lnTo>
                    <a:pt x="1785" y="315"/>
                  </a:lnTo>
                  <a:lnTo>
                    <a:pt x="1770" y="317"/>
                  </a:lnTo>
                  <a:lnTo>
                    <a:pt x="1752" y="317"/>
                  </a:lnTo>
                  <a:lnTo>
                    <a:pt x="1735" y="319"/>
                  </a:lnTo>
                  <a:lnTo>
                    <a:pt x="1716" y="321"/>
                  </a:lnTo>
                  <a:lnTo>
                    <a:pt x="1697" y="323"/>
                  </a:lnTo>
                  <a:lnTo>
                    <a:pt x="1676" y="324"/>
                  </a:lnTo>
                  <a:lnTo>
                    <a:pt x="1653" y="326"/>
                  </a:lnTo>
                  <a:lnTo>
                    <a:pt x="1630" y="328"/>
                  </a:lnTo>
                  <a:lnTo>
                    <a:pt x="1607" y="330"/>
                  </a:lnTo>
                  <a:lnTo>
                    <a:pt x="1582" y="334"/>
                  </a:lnTo>
                  <a:lnTo>
                    <a:pt x="1555" y="336"/>
                  </a:lnTo>
                  <a:lnTo>
                    <a:pt x="1528" y="338"/>
                  </a:lnTo>
                  <a:lnTo>
                    <a:pt x="1499" y="342"/>
                  </a:lnTo>
                  <a:lnTo>
                    <a:pt x="1470" y="346"/>
                  </a:lnTo>
                  <a:lnTo>
                    <a:pt x="1440" y="349"/>
                  </a:lnTo>
                  <a:lnTo>
                    <a:pt x="1409" y="351"/>
                  </a:lnTo>
                  <a:lnTo>
                    <a:pt x="1376" y="355"/>
                  </a:lnTo>
                  <a:lnTo>
                    <a:pt x="1342" y="359"/>
                  </a:lnTo>
                  <a:lnTo>
                    <a:pt x="1307" y="365"/>
                  </a:lnTo>
                  <a:lnTo>
                    <a:pt x="1273" y="369"/>
                  </a:lnTo>
                  <a:lnTo>
                    <a:pt x="1236" y="372"/>
                  </a:lnTo>
                  <a:lnTo>
                    <a:pt x="1198" y="378"/>
                  </a:lnTo>
                  <a:lnTo>
                    <a:pt x="1159" y="382"/>
                  </a:lnTo>
                  <a:lnTo>
                    <a:pt x="1119" y="388"/>
                  </a:lnTo>
                  <a:lnTo>
                    <a:pt x="1079" y="394"/>
                  </a:lnTo>
                  <a:lnTo>
                    <a:pt x="1042" y="397"/>
                  </a:lnTo>
                  <a:lnTo>
                    <a:pt x="1008" y="403"/>
                  </a:lnTo>
                  <a:lnTo>
                    <a:pt x="971" y="407"/>
                  </a:lnTo>
                  <a:lnTo>
                    <a:pt x="937" y="413"/>
                  </a:lnTo>
                  <a:lnTo>
                    <a:pt x="902" y="417"/>
                  </a:lnTo>
                  <a:lnTo>
                    <a:pt x="869" y="422"/>
                  </a:lnTo>
                  <a:lnTo>
                    <a:pt x="837" y="426"/>
                  </a:lnTo>
                  <a:lnTo>
                    <a:pt x="804" y="430"/>
                  </a:lnTo>
                  <a:lnTo>
                    <a:pt x="771" y="434"/>
                  </a:lnTo>
                  <a:lnTo>
                    <a:pt x="741" y="438"/>
                  </a:lnTo>
                  <a:lnTo>
                    <a:pt x="708" y="440"/>
                  </a:lnTo>
                  <a:lnTo>
                    <a:pt x="679" y="443"/>
                  </a:lnTo>
                  <a:lnTo>
                    <a:pt x="649" y="447"/>
                  </a:lnTo>
                  <a:lnTo>
                    <a:pt x="620" y="449"/>
                  </a:lnTo>
                  <a:lnTo>
                    <a:pt x="591" y="453"/>
                  </a:lnTo>
                  <a:lnTo>
                    <a:pt x="562" y="455"/>
                  </a:lnTo>
                  <a:lnTo>
                    <a:pt x="535" y="457"/>
                  </a:lnTo>
                  <a:lnTo>
                    <a:pt x="509" y="459"/>
                  </a:lnTo>
                  <a:lnTo>
                    <a:pt x="482" y="461"/>
                  </a:lnTo>
                  <a:lnTo>
                    <a:pt x="457" y="463"/>
                  </a:lnTo>
                  <a:lnTo>
                    <a:pt x="430" y="465"/>
                  </a:lnTo>
                  <a:lnTo>
                    <a:pt x="405" y="467"/>
                  </a:lnTo>
                  <a:lnTo>
                    <a:pt x="382" y="468"/>
                  </a:lnTo>
                  <a:lnTo>
                    <a:pt x="359" y="468"/>
                  </a:lnTo>
                  <a:lnTo>
                    <a:pt x="336" y="470"/>
                  </a:lnTo>
                  <a:lnTo>
                    <a:pt x="313" y="470"/>
                  </a:lnTo>
                  <a:lnTo>
                    <a:pt x="292" y="472"/>
                  </a:lnTo>
                  <a:lnTo>
                    <a:pt x="269" y="472"/>
                  </a:lnTo>
                  <a:lnTo>
                    <a:pt x="249" y="472"/>
                  </a:lnTo>
                  <a:lnTo>
                    <a:pt x="228" y="474"/>
                  </a:lnTo>
                  <a:lnTo>
                    <a:pt x="209" y="474"/>
                  </a:lnTo>
                  <a:lnTo>
                    <a:pt x="190" y="474"/>
                  </a:lnTo>
                  <a:lnTo>
                    <a:pt x="180" y="472"/>
                  </a:lnTo>
                  <a:lnTo>
                    <a:pt x="167" y="470"/>
                  </a:lnTo>
                  <a:lnTo>
                    <a:pt x="153" y="467"/>
                  </a:lnTo>
                  <a:lnTo>
                    <a:pt x="138" y="461"/>
                  </a:lnTo>
                  <a:lnTo>
                    <a:pt x="121" y="453"/>
                  </a:lnTo>
                  <a:lnTo>
                    <a:pt x="100" y="443"/>
                  </a:lnTo>
                  <a:lnTo>
                    <a:pt x="79" y="432"/>
                  </a:lnTo>
                  <a:lnTo>
                    <a:pt x="67" y="424"/>
                  </a:lnTo>
                  <a:lnTo>
                    <a:pt x="55" y="419"/>
                  </a:lnTo>
                  <a:lnTo>
                    <a:pt x="42" y="403"/>
                  </a:lnTo>
                  <a:lnTo>
                    <a:pt x="31" y="392"/>
                  </a:lnTo>
                  <a:lnTo>
                    <a:pt x="21" y="380"/>
                  </a:lnTo>
                  <a:lnTo>
                    <a:pt x="13" y="371"/>
                  </a:lnTo>
                  <a:lnTo>
                    <a:pt x="7" y="363"/>
                  </a:lnTo>
                  <a:lnTo>
                    <a:pt x="2" y="355"/>
                  </a:lnTo>
                  <a:lnTo>
                    <a:pt x="0" y="348"/>
                  </a:lnTo>
                  <a:lnTo>
                    <a:pt x="0" y="344"/>
                  </a:lnTo>
                  <a:lnTo>
                    <a:pt x="0" y="340"/>
                  </a:lnTo>
                  <a:lnTo>
                    <a:pt x="0" y="336"/>
                  </a:lnTo>
                  <a:lnTo>
                    <a:pt x="4" y="332"/>
                  </a:lnTo>
                  <a:lnTo>
                    <a:pt x="6" y="330"/>
                  </a:lnTo>
                  <a:lnTo>
                    <a:pt x="9" y="326"/>
                  </a:lnTo>
                  <a:lnTo>
                    <a:pt x="15" y="324"/>
                  </a:lnTo>
                  <a:lnTo>
                    <a:pt x="21" y="323"/>
                  </a:lnTo>
                  <a:lnTo>
                    <a:pt x="27" y="319"/>
                  </a:lnTo>
                  <a:lnTo>
                    <a:pt x="34" y="317"/>
                  </a:lnTo>
                  <a:lnTo>
                    <a:pt x="44" y="315"/>
                  </a:lnTo>
                  <a:lnTo>
                    <a:pt x="54" y="313"/>
                  </a:lnTo>
                  <a:lnTo>
                    <a:pt x="63" y="311"/>
                  </a:lnTo>
                  <a:lnTo>
                    <a:pt x="75" y="309"/>
                  </a:lnTo>
                  <a:lnTo>
                    <a:pt x="86" y="307"/>
                  </a:lnTo>
                  <a:lnTo>
                    <a:pt x="100" y="307"/>
                  </a:lnTo>
                  <a:lnTo>
                    <a:pt x="113" y="305"/>
                  </a:lnTo>
                  <a:lnTo>
                    <a:pt x="317" y="286"/>
                  </a:lnTo>
                  <a:lnTo>
                    <a:pt x="518" y="263"/>
                  </a:lnTo>
                  <a:lnTo>
                    <a:pt x="716" y="238"/>
                  </a:lnTo>
                  <a:lnTo>
                    <a:pt x="914" y="211"/>
                  </a:lnTo>
                  <a:lnTo>
                    <a:pt x="1107" y="182"/>
                  </a:lnTo>
                  <a:lnTo>
                    <a:pt x="1299" y="152"/>
                  </a:lnTo>
                  <a:lnTo>
                    <a:pt x="1488" y="117"/>
                  </a:lnTo>
                  <a:lnTo>
                    <a:pt x="1674" y="81"/>
                  </a:lnTo>
                  <a:lnTo>
                    <a:pt x="1693" y="75"/>
                  </a:lnTo>
                  <a:lnTo>
                    <a:pt x="1710" y="71"/>
                  </a:lnTo>
                  <a:lnTo>
                    <a:pt x="1729" y="65"/>
                  </a:lnTo>
                  <a:lnTo>
                    <a:pt x="1747" y="61"/>
                  </a:lnTo>
                  <a:lnTo>
                    <a:pt x="1762" y="56"/>
                  </a:lnTo>
                  <a:lnTo>
                    <a:pt x="1779" y="52"/>
                  </a:lnTo>
                  <a:lnTo>
                    <a:pt x="1795" y="48"/>
                  </a:lnTo>
                  <a:lnTo>
                    <a:pt x="1810" y="44"/>
                  </a:lnTo>
                  <a:lnTo>
                    <a:pt x="1825" y="40"/>
                  </a:lnTo>
                  <a:lnTo>
                    <a:pt x="1841" y="37"/>
                  </a:lnTo>
                  <a:lnTo>
                    <a:pt x="1854" y="33"/>
                  </a:lnTo>
                  <a:lnTo>
                    <a:pt x="1868" y="31"/>
                  </a:lnTo>
                  <a:lnTo>
                    <a:pt x="1881" y="27"/>
                  </a:lnTo>
                  <a:lnTo>
                    <a:pt x="1893" y="23"/>
                  </a:lnTo>
                  <a:lnTo>
                    <a:pt x="1906" y="21"/>
                  </a:lnTo>
                  <a:lnTo>
                    <a:pt x="1918" y="19"/>
                  </a:lnTo>
                  <a:lnTo>
                    <a:pt x="1927" y="15"/>
                  </a:lnTo>
                  <a:lnTo>
                    <a:pt x="1939" y="13"/>
                  </a:lnTo>
                  <a:lnTo>
                    <a:pt x="1948" y="12"/>
                  </a:lnTo>
                  <a:lnTo>
                    <a:pt x="1958" y="10"/>
                  </a:lnTo>
                  <a:lnTo>
                    <a:pt x="1967" y="8"/>
                  </a:lnTo>
                  <a:lnTo>
                    <a:pt x="1975" y="8"/>
                  </a:lnTo>
                  <a:lnTo>
                    <a:pt x="1983" y="6"/>
                  </a:lnTo>
                  <a:lnTo>
                    <a:pt x="1990" y="4"/>
                  </a:lnTo>
                  <a:lnTo>
                    <a:pt x="1998" y="4"/>
                  </a:lnTo>
                  <a:lnTo>
                    <a:pt x="2004" y="2"/>
                  </a:lnTo>
                  <a:lnTo>
                    <a:pt x="2010" y="2"/>
                  </a:lnTo>
                  <a:lnTo>
                    <a:pt x="2015" y="0"/>
                  </a:lnTo>
                  <a:lnTo>
                    <a:pt x="2019" y="0"/>
                  </a:lnTo>
                  <a:lnTo>
                    <a:pt x="2025" y="0"/>
                  </a:lnTo>
                  <a:lnTo>
                    <a:pt x="2029" y="0"/>
                  </a:lnTo>
                  <a:lnTo>
                    <a:pt x="203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8"/>
            <p:cNvSpPr>
              <a:spLocks/>
            </p:cNvSpPr>
            <p:nvPr/>
          </p:nvSpPr>
          <p:spPr bwMode="auto">
            <a:xfrm>
              <a:off x="3733800" y="1676400"/>
              <a:ext cx="476278" cy="148102"/>
            </a:xfrm>
            <a:custGeom>
              <a:avLst/>
              <a:gdLst>
                <a:gd name="T0" fmla="*/ 1129089 w 1866"/>
                <a:gd name="T1" fmla="*/ 0 h 449"/>
                <a:gd name="T2" fmla="*/ 1158426 w 1866"/>
                <a:gd name="T3" fmla="*/ 3182 h 449"/>
                <a:gd name="T4" fmla="*/ 1193313 w 1866"/>
                <a:gd name="T5" fmla="*/ 10342 h 449"/>
                <a:gd name="T6" fmla="*/ 1237716 w 1866"/>
                <a:gd name="T7" fmla="*/ 18297 h 449"/>
                <a:gd name="T8" fmla="*/ 1289254 w 1866"/>
                <a:gd name="T9" fmla="*/ 30230 h 449"/>
                <a:gd name="T10" fmla="*/ 1345550 w 1866"/>
                <a:gd name="T11" fmla="*/ 46140 h 449"/>
                <a:gd name="T12" fmla="*/ 1393124 w 1866"/>
                <a:gd name="T13" fmla="*/ 64437 h 449"/>
                <a:gd name="T14" fmla="*/ 1431183 w 1866"/>
                <a:gd name="T15" fmla="*/ 82734 h 449"/>
                <a:gd name="T16" fmla="*/ 1458142 w 1866"/>
                <a:gd name="T17" fmla="*/ 99440 h 449"/>
                <a:gd name="T18" fmla="*/ 1473207 w 1866"/>
                <a:gd name="T19" fmla="*/ 114554 h 449"/>
                <a:gd name="T20" fmla="*/ 1479550 w 1866"/>
                <a:gd name="T21" fmla="*/ 128078 h 449"/>
                <a:gd name="T22" fmla="*/ 1473207 w 1866"/>
                <a:gd name="T23" fmla="*/ 147966 h 449"/>
                <a:gd name="T24" fmla="*/ 1453384 w 1866"/>
                <a:gd name="T25" fmla="*/ 166263 h 449"/>
                <a:gd name="T26" fmla="*/ 1421668 w 1866"/>
                <a:gd name="T27" fmla="*/ 184560 h 449"/>
                <a:gd name="T28" fmla="*/ 1375680 w 1866"/>
                <a:gd name="T29" fmla="*/ 202857 h 449"/>
                <a:gd name="T30" fmla="*/ 1318591 w 1866"/>
                <a:gd name="T31" fmla="*/ 217972 h 449"/>
                <a:gd name="T32" fmla="*/ 1226615 w 1866"/>
                <a:gd name="T33" fmla="*/ 230700 h 449"/>
                <a:gd name="T34" fmla="*/ 1133846 w 1866"/>
                <a:gd name="T35" fmla="*/ 241042 h 449"/>
                <a:gd name="T36" fmla="*/ 1052970 w 1866"/>
                <a:gd name="T37" fmla="*/ 253770 h 449"/>
                <a:gd name="T38" fmla="*/ 1033941 w 1866"/>
                <a:gd name="T39" fmla="*/ 256156 h 449"/>
                <a:gd name="T40" fmla="*/ 1009361 w 1866"/>
                <a:gd name="T41" fmla="*/ 259338 h 449"/>
                <a:gd name="T42" fmla="*/ 980023 w 1866"/>
                <a:gd name="T43" fmla="*/ 264112 h 449"/>
                <a:gd name="T44" fmla="*/ 946722 w 1866"/>
                <a:gd name="T45" fmla="*/ 270476 h 449"/>
                <a:gd name="T46" fmla="*/ 907077 w 1866"/>
                <a:gd name="T47" fmla="*/ 276044 h 449"/>
                <a:gd name="T48" fmla="*/ 863467 w 1866"/>
                <a:gd name="T49" fmla="*/ 283999 h 449"/>
                <a:gd name="T50" fmla="*/ 814308 w 1866"/>
                <a:gd name="T51" fmla="*/ 291955 h 449"/>
                <a:gd name="T52" fmla="*/ 761183 w 1866"/>
                <a:gd name="T53" fmla="*/ 299114 h 449"/>
                <a:gd name="T54" fmla="*/ 701716 w 1866"/>
                <a:gd name="T55" fmla="*/ 310252 h 449"/>
                <a:gd name="T56" fmla="*/ 637491 w 1866"/>
                <a:gd name="T57" fmla="*/ 319002 h 449"/>
                <a:gd name="T58" fmla="*/ 567716 w 1866"/>
                <a:gd name="T59" fmla="*/ 330935 h 449"/>
                <a:gd name="T60" fmla="*/ 497941 w 1866"/>
                <a:gd name="T61" fmla="*/ 340481 h 449"/>
                <a:gd name="T62" fmla="*/ 435302 w 1866"/>
                <a:gd name="T63" fmla="*/ 348436 h 449"/>
                <a:gd name="T64" fmla="*/ 383763 w 1866"/>
                <a:gd name="T65" fmla="*/ 352414 h 449"/>
                <a:gd name="T66" fmla="*/ 339361 w 1866"/>
                <a:gd name="T67" fmla="*/ 355596 h 449"/>
                <a:gd name="T68" fmla="*/ 302888 w 1866"/>
                <a:gd name="T69" fmla="*/ 357187 h 449"/>
                <a:gd name="T70" fmla="*/ 222012 w 1866"/>
                <a:gd name="T71" fmla="*/ 354005 h 449"/>
                <a:gd name="T72" fmla="*/ 152237 w 1866"/>
                <a:gd name="T73" fmla="*/ 346845 h 449"/>
                <a:gd name="T74" fmla="*/ 97527 w 1866"/>
                <a:gd name="T75" fmla="*/ 332526 h 449"/>
                <a:gd name="T76" fmla="*/ 61053 w 1866"/>
                <a:gd name="T77" fmla="*/ 317411 h 449"/>
                <a:gd name="T78" fmla="*/ 33302 w 1866"/>
                <a:gd name="T79" fmla="*/ 302296 h 449"/>
                <a:gd name="T80" fmla="*/ 15065 w 1866"/>
                <a:gd name="T81" fmla="*/ 285590 h 449"/>
                <a:gd name="T82" fmla="*/ 3172 w 1866"/>
                <a:gd name="T83" fmla="*/ 268885 h 449"/>
                <a:gd name="T84" fmla="*/ 0 w 1866"/>
                <a:gd name="T85" fmla="*/ 253770 h 449"/>
                <a:gd name="T86" fmla="*/ 6343 w 1866"/>
                <a:gd name="T87" fmla="*/ 229109 h 449"/>
                <a:gd name="T88" fmla="*/ 24580 w 1866"/>
                <a:gd name="T89" fmla="*/ 210812 h 449"/>
                <a:gd name="T90" fmla="*/ 56296 w 1866"/>
                <a:gd name="T91" fmla="*/ 197288 h 449"/>
                <a:gd name="T92" fmla="*/ 100698 w 1866"/>
                <a:gd name="T93" fmla="*/ 186151 h 449"/>
                <a:gd name="T94" fmla="*/ 155408 w 1866"/>
                <a:gd name="T95" fmla="*/ 179787 h 449"/>
                <a:gd name="T96" fmla="*/ 383763 w 1866"/>
                <a:gd name="T97" fmla="*/ 146375 h 449"/>
                <a:gd name="T98" fmla="*/ 688237 w 1866"/>
                <a:gd name="T99" fmla="*/ 91484 h 449"/>
                <a:gd name="T100" fmla="*/ 885668 w 1866"/>
                <a:gd name="T101" fmla="*/ 48527 h 449"/>
                <a:gd name="T102" fmla="*/ 996674 w 1866"/>
                <a:gd name="T103" fmla="*/ 21479 h 449"/>
                <a:gd name="T104" fmla="*/ 1033941 w 1866"/>
                <a:gd name="T105" fmla="*/ 13524 h 449"/>
                <a:gd name="T106" fmla="*/ 1064071 w 1866"/>
                <a:gd name="T107" fmla="*/ 7955 h 449"/>
                <a:gd name="T108" fmla="*/ 1088651 w 1866"/>
                <a:gd name="T109" fmla="*/ 3182 h 449"/>
                <a:gd name="T110" fmla="*/ 1105302 w 1866"/>
                <a:gd name="T111" fmla="*/ 0 h 449"/>
                <a:gd name="T112" fmla="*/ 1114023 w 1866"/>
                <a:gd name="T113" fmla="*/ 0 h 44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866" h="449">
                  <a:moveTo>
                    <a:pt x="1405" y="0"/>
                  </a:moveTo>
                  <a:lnTo>
                    <a:pt x="1415" y="0"/>
                  </a:lnTo>
                  <a:lnTo>
                    <a:pt x="1424" y="0"/>
                  </a:lnTo>
                  <a:lnTo>
                    <a:pt x="1436" y="2"/>
                  </a:lnTo>
                  <a:lnTo>
                    <a:pt x="1448" y="4"/>
                  </a:lnTo>
                  <a:lnTo>
                    <a:pt x="1461" y="4"/>
                  </a:lnTo>
                  <a:lnTo>
                    <a:pt x="1474" y="8"/>
                  </a:lnTo>
                  <a:lnTo>
                    <a:pt x="1490" y="10"/>
                  </a:lnTo>
                  <a:lnTo>
                    <a:pt x="1505" y="13"/>
                  </a:lnTo>
                  <a:lnTo>
                    <a:pt x="1522" y="15"/>
                  </a:lnTo>
                  <a:lnTo>
                    <a:pt x="1542" y="19"/>
                  </a:lnTo>
                  <a:lnTo>
                    <a:pt x="1561" y="23"/>
                  </a:lnTo>
                  <a:lnTo>
                    <a:pt x="1582" y="29"/>
                  </a:lnTo>
                  <a:lnTo>
                    <a:pt x="1603" y="33"/>
                  </a:lnTo>
                  <a:lnTo>
                    <a:pt x="1626" y="38"/>
                  </a:lnTo>
                  <a:lnTo>
                    <a:pt x="1649" y="44"/>
                  </a:lnTo>
                  <a:lnTo>
                    <a:pt x="1674" y="50"/>
                  </a:lnTo>
                  <a:lnTo>
                    <a:pt x="1697" y="58"/>
                  </a:lnTo>
                  <a:lnTo>
                    <a:pt x="1718" y="65"/>
                  </a:lnTo>
                  <a:lnTo>
                    <a:pt x="1739" y="73"/>
                  </a:lnTo>
                  <a:lnTo>
                    <a:pt x="1757" y="81"/>
                  </a:lnTo>
                  <a:lnTo>
                    <a:pt x="1774" y="88"/>
                  </a:lnTo>
                  <a:lnTo>
                    <a:pt x="1791" y="96"/>
                  </a:lnTo>
                  <a:lnTo>
                    <a:pt x="1805" y="104"/>
                  </a:lnTo>
                  <a:lnTo>
                    <a:pt x="1818" y="111"/>
                  </a:lnTo>
                  <a:lnTo>
                    <a:pt x="1830" y="117"/>
                  </a:lnTo>
                  <a:lnTo>
                    <a:pt x="1839" y="125"/>
                  </a:lnTo>
                  <a:lnTo>
                    <a:pt x="1847" y="130"/>
                  </a:lnTo>
                  <a:lnTo>
                    <a:pt x="1853" y="138"/>
                  </a:lnTo>
                  <a:lnTo>
                    <a:pt x="1858" y="144"/>
                  </a:lnTo>
                  <a:lnTo>
                    <a:pt x="1862" y="150"/>
                  </a:lnTo>
                  <a:lnTo>
                    <a:pt x="1864" y="155"/>
                  </a:lnTo>
                  <a:lnTo>
                    <a:pt x="1866" y="161"/>
                  </a:lnTo>
                  <a:lnTo>
                    <a:pt x="1864" y="171"/>
                  </a:lnTo>
                  <a:lnTo>
                    <a:pt x="1862" y="178"/>
                  </a:lnTo>
                  <a:lnTo>
                    <a:pt x="1858" y="186"/>
                  </a:lnTo>
                  <a:lnTo>
                    <a:pt x="1851" y="194"/>
                  </a:lnTo>
                  <a:lnTo>
                    <a:pt x="1843" y="201"/>
                  </a:lnTo>
                  <a:lnTo>
                    <a:pt x="1833" y="209"/>
                  </a:lnTo>
                  <a:lnTo>
                    <a:pt x="1822" y="219"/>
                  </a:lnTo>
                  <a:lnTo>
                    <a:pt x="1808" y="225"/>
                  </a:lnTo>
                  <a:lnTo>
                    <a:pt x="1793" y="232"/>
                  </a:lnTo>
                  <a:lnTo>
                    <a:pt x="1776" y="240"/>
                  </a:lnTo>
                  <a:lnTo>
                    <a:pt x="1757" y="248"/>
                  </a:lnTo>
                  <a:lnTo>
                    <a:pt x="1735" y="255"/>
                  </a:lnTo>
                  <a:lnTo>
                    <a:pt x="1714" y="261"/>
                  </a:lnTo>
                  <a:lnTo>
                    <a:pt x="1689" y="269"/>
                  </a:lnTo>
                  <a:lnTo>
                    <a:pt x="1663" y="274"/>
                  </a:lnTo>
                  <a:lnTo>
                    <a:pt x="1636" y="280"/>
                  </a:lnTo>
                  <a:lnTo>
                    <a:pt x="1591" y="286"/>
                  </a:lnTo>
                  <a:lnTo>
                    <a:pt x="1547" y="290"/>
                  </a:lnTo>
                  <a:lnTo>
                    <a:pt x="1507" y="294"/>
                  </a:lnTo>
                  <a:lnTo>
                    <a:pt x="1467" y="299"/>
                  </a:lnTo>
                  <a:lnTo>
                    <a:pt x="1430" y="303"/>
                  </a:lnTo>
                  <a:lnTo>
                    <a:pt x="1394" y="309"/>
                  </a:lnTo>
                  <a:lnTo>
                    <a:pt x="1361" y="313"/>
                  </a:lnTo>
                  <a:lnTo>
                    <a:pt x="1328" y="319"/>
                  </a:lnTo>
                  <a:lnTo>
                    <a:pt x="1321" y="319"/>
                  </a:lnTo>
                  <a:lnTo>
                    <a:pt x="1313" y="320"/>
                  </a:lnTo>
                  <a:lnTo>
                    <a:pt x="1304" y="322"/>
                  </a:lnTo>
                  <a:lnTo>
                    <a:pt x="1294" y="322"/>
                  </a:lnTo>
                  <a:lnTo>
                    <a:pt x="1284" y="324"/>
                  </a:lnTo>
                  <a:lnTo>
                    <a:pt x="1273" y="326"/>
                  </a:lnTo>
                  <a:lnTo>
                    <a:pt x="1261" y="328"/>
                  </a:lnTo>
                  <a:lnTo>
                    <a:pt x="1250" y="330"/>
                  </a:lnTo>
                  <a:lnTo>
                    <a:pt x="1236" y="332"/>
                  </a:lnTo>
                  <a:lnTo>
                    <a:pt x="1223" y="334"/>
                  </a:lnTo>
                  <a:lnTo>
                    <a:pt x="1208" y="338"/>
                  </a:lnTo>
                  <a:lnTo>
                    <a:pt x="1194" y="340"/>
                  </a:lnTo>
                  <a:lnTo>
                    <a:pt x="1177" y="342"/>
                  </a:lnTo>
                  <a:lnTo>
                    <a:pt x="1161" y="345"/>
                  </a:lnTo>
                  <a:lnTo>
                    <a:pt x="1144" y="347"/>
                  </a:lnTo>
                  <a:lnTo>
                    <a:pt x="1127" y="349"/>
                  </a:lnTo>
                  <a:lnTo>
                    <a:pt x="1108" y="353"/>
                  </a:lnTo>
                  <a:lnTo>
                    <a:pt x="1089" y="357"/>
                  </a:lnTo>
                  <a:lnTo>
                    <a:pt x="1069" y="359"/>
                  </a:lnTo>
                  <a:lnTo>
                    <a:pt x="1048" y="363"/>
                  </a:lnTo>
                  <a:lnTo>
                    <a:pt x="1027" y="367"/>
                  </a:lnTo>
                  <a:lnTo>
                    <a:pt x="1006" y="370"/>
                  </a:lnTo>
                  <a:lnTo>
                    <a:pt x="983" y="372"/>
                  </a:lnTo>
                  <a:lnTo>
                    <a:pt x="960" y="376"/>
                  </a:lnTo>
                  <a:lnTo>
                    <a:pt x="935" y="380"/>
                  </a:lnTo>
                  <a:lnTo>
                    <a:pt x="910" y="386"/>
                  </a:lnTo>
                  <a:lnTo>
                    <a:pt x="885" y="390"/>
                  </a:lnTo>
                  <a:lnTo>
                    <a:pt x="858" y="393"/>
                  </a:lnTo>
                  <a:lnTo>
                    <a:pt x="831" y="397"/>
                  </a:lnTo>
                  <a:lnTo>
                    <a:pt x="804" y="401"/>
                  </a:lnTo>
                  <a:lnTo>
                    <a:pt x="776" y="407"/>
                  </a:lnTo>
                  <a:lnTo>
                    <a:pt x="747" y="411"/>
                  </a:lnTo>
                  <a:lnTo>
                    <a:pt x="716" y="416"/>
                  </a:lnTo>
                  <a:lnTo>
                    <a:pt x="685" y="420"/>
                  </a:lnTo>
                  <a:lnTo>
                    <a:pt x="655" y="424"/>
                  </a:lnTo>
                  <a:lnTo>
                    <a:pt x="628" y="428"/>
                  </a:lnTo>
                  <a:lnTo>
                    <a:pt x="601" y="432"/>
                  </a:lnTo>
                  <a:lnTo>
                    <a:pt x="574" y="434"/>
                  </a:lnTo>
                  <a:lnTo>
                    <a:pt x="549" y="438"/>
                  </a:lnTo>
                  <a:lnTo>
                    <a:pt x="526" y="440"/>
                  </a:lnTo>
                  <a:lnTo>
                    <a:pt x="505" y="441"/>
                  </a:lnTo>
                  <a:lnTo>
                    <a:pt x="484" y="443"/>
                  </a:lnTo>
                  <a:lnTo>
                    <a:pt x="463" y="445"/>
                  </a:lnTo>
                  <a:lnTo>
                    <a:pt x="445" y="447"/>
                  </a:lnTo>
                  <a:lnTo>
                    <a:pt x="428" y="447"/>
                  </a:lnTo>
                  <a:lnTo>
                    <a:pt x="411" y="447"/>
                  </a:lnTo>
                  <a:lnTo>
                    <a:pt x="396" y="449"/>
                  </a:lnTo>
                  <a:lnTo>
                    <a:pt x="382" y="449"/>
                  </a:lnTo>
                  <a:lnTo>
                    <a:pt x="348" y="449"/>
                  </a:lnTo>
                  <a:lnTo>
                    <a:pt x="313" y="447"/>
                  </a:lnTo>
                  <a:lnTo>
                    <a:pt x="280" y="445"/>
                  </a:lnTo>
                  <a:lnTo>
                    <a:pt x="250" y="443"/>
                  </a:lnTo>
                  <a:lnTo>
                    <a:pt x="219" y="440"/>
                  </a:lnTo>
                  <a:lnTo>
                    <a:pt x="192" y="436"/>
                  </a:lnTo>
                  <a:lnTo>
                    <a:pt x="165" y="430"/>
                  </a:lnTo>
                  <a:lnTo>
                    <a:pt x="140" y="424"/>
                  </a:lnTo>
                  <a:lnTo>
                    <a:pt x="123" y="418"/>
                  </a:lnTo>
                  <a:lnTo>
                    <a:pt x="106" y="411"/>
                  </a:lnTo>
                  <a:lnTo>
                    <a:pt x="92" y="405"/>
                  </a:lnTo>
                  <a:lnTo>
                    <a:pt x="77" y="399"/>
                  </a:lnTo>
                  <a:lnTo>
                    <a:pt x="65" y="393"/>
                  </a:lnTo>
                  <a:lnTo>
                    <a:pt x="54" y="386"/>
                  </a:lnTo>
                  <a:lnTo>
                    <a:pt x="42" y="380"/>
                  </a:lnTo>
                  <a:lnTo>
                    <a:pt x="33" y="372"/>
                  </a:lnTo>
                  <a:lnTo>
                    <a:pt x="25" y="367"/>
                  </a:lnTo>
                  <a:lnTo>
                    <a:pt x="19" y="359"/>
                  </a:lnTo>
                  <a:lnTo>
                    <a:pt x="12" y="353"/>
                  </a:lnTo>
                  <a:lnTo>
                    <a:pt x="8" y="345"/>
                  </a:lnTo>
                  <a:lnTo>
                    <a:pt x="4" y="338"/>
                  </a:lnTo>
                  <a:lnTo>
                    <a:pt x="2" y="332"/>
                  </a:lnTo>
                  <a:lnTo>
                    <a:pt x="0" y="324"/>
                  </a:lnTo>
                  <a:lnTo>
                    <a:pt x="0" y="319"/>
                  </a:lnTo>
                  <a:lnTo>
                    <a:pt x="0" y="307"/>
                  </a:lnTo>
                  <a:lnTo>
                    <a:pt x="2" y="297"/>
                  </a:lnTo>
                  <a:lnTo>
                    <a:pt x="8" y="288"/>
                  </a:lnTo>
                  <a:lnTo>
                    <a:pt x="14" y="280"/>
                  </a:lnTo>
                  <a:lnTo>
                    <a:pt x="21" y="272"/>
                  </a:lnTo>
                  <a:lnTo>
                    <a:pt x="31" y="265"/>
                  </a:lnTo>
                  <a:lnTo>
                    <a:pt x="42" y="259"/>
                  </a:lnTo>
                  <a:lnTo>
                    <a:pt x="56" y="251"/>
                  </a:lnTo>
                  <a:lnTo>
                    <a:pt x="71" y="248"/>
                  </a:lnTo>
                  <a:lnTo>
                    <a:pt x="88" y="242"/>
                  </a:lnTo>
                  <a:lnTo>
                    <a:pt x="106" y="238"/>
                  </a:lnTo>
                  <a:lnTo>
                    <a:pt x="127" y="234"/>
                  </a:lnTo>
                  <a:lnTo>
                    <a:pt x="148" y="230"/>
                  </a:lnTo>
                  <a:lnTo>
                    <a:pt x="171" y="228"/>
                  </a:lnTo>
                  <a:lnTo>
                    <a:pt x="196" y="226"/>
                  </a:lnTo>
                  <a:lnTo>
                    <a:pt x="223" y="225"/>
                  </a:lnTo>
                  <a:lnTo>
                    <a:pt x="353" y="205"/>
                  </a:lnTo>
                  <a:lnTo>
                    <a:pt x="484" y="184"/>
                  </a:lnTo>
                  <a:lnTo>
                    <a:pt x="612" y="163"/>
                  </a:lnTo>
                  <a:lnTo>
                    <a:pt x="741" y="140"/>
                  </a:lnTo>
                  <a:lnTo>
                    <a:pt x="868" y="115"/>
                  </a:lnTo>
                  <a:lnTo>
                    <a:pt x="993" y="88"/>
                  </a:lnTo>
                  <a:lnTo>
                    <a:pt x="1054" y="75"/>
                  </a:lnTo>
                  <a:lnTo>
                    <a:pt x="1117" y="61"/>
                  </a:lnTo>
                  <a:lnTo>
                    <a:pt x="1179" y="46"/>
                  </a:lnTo>
                  <a:lnTo>
                    <a:pt x="1240" y="31"/>
                  </a:lnTo>
                  <a:lnTo>
                    <a:pt x="1257" y="27"/>
                  </a:lnTo>
                  <a:lnTo>
                    <a:pt x="1273" y="23"/>
                  </a:lnTo>
                  <a:lnTo>
                    <a:pt x="1288" y="21"/>
                  </a:lnTo>
                  <a:lnTo>
                    <a:pt x="1304" y="17"/>
                  </a:lnTo>
                  <a:lnTo>
                    <a:pt x="1317" y="15"/>
                  </a:lnTo>
                  <a:lnTo>
                    <a:pt x="1330" y="11"/>
                  </a:lnTo>
                  <a:lnTo>
                    <a:pt x="1342" y="10"/>
                  </a:lnTo>
                  <a:lnTo>
                    <a:pt x="1353" y="8"/>
                  </a:lnTo>
                  <a:lnTo>
                    <a:pt x="1363" y="6"/>
                  </a:lnTo>
                  <a:lnTo>
                    <a:pt x="1373" y="4"/>
                  </a:lnTo>
                  <a:lnTo>
                    <a:pt x="1380" y="4"/>
                  </a:lnTo>
                  <a:lnTo>
                    <a:pt x="1388" y="2"/>
                  </a:lnTo>
                  <a:lnTo>
                    <a:pt x="1394" y="0"/>
                  </a:lnTo>
                  <a:lnTo>
                    <a:pt x="1398" y="0"/>
                  </a:lnTo>
                  <a:lnTo>
                    <a:pt x="1401" y="0"/>
                  </a:lnTo>
                  <a:lnTo>
                    <a:pt x="140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30"/>
            <p:cNvSpPr>
              <a:spLocks/>
            </p:cNvSpPr>
            <p:nvPr/>
          </p:nvSpPr>
          <p:spPr bwMode="auto">
            <a:xfrm>
              <a:off x="3733800" y="1981200"/>
              <a:ext cx="482922" cy="131646"/>
            </a:xfrm>
            <a:custGeom>
              <a:avLst/>
              <a:gdLst>
                <a:gd name="T0" fmla="*/ 1149535 w 1891"/>
                <a:gd name="T1" fmla="*/ 1588 h 400"/>
                <a:gd name="T2" fmla="*/ 1178888 w 1891"/>
                <a:gd name="T3" fmla="*/ 4763 h 400"/>
                <a:gd name="T4" fmla="*/ 1215382 w 1891"/>
                <a:gd name="T5" fmla="*/ 11113 h 400"/>
                <a:gd name="T6" fmla="*/ 1259808 w 1891"/>
                <a:gd name="T7" fmla="*/ 19844 h 400"/>
                <a:gd name="T8" fmla="*/ 1309788 w 1891"/>
                <a:gd name="T9" fmla="*/ 30956 h 400"/>
                <a:gd name="T10" fmla="*/ 1366114 w 1891"/>
                <a:gd name="T11" fmla="*/ 47625 h 400"/>
                <a:gd name="T12" fmla="*/ 1414507 w 1891"/>
                <a:gd name="T13" fmla="*/ 65881 h 400"/>
                <a:gd name="T14" fmla="*/ 1451794 w 1891"/>
                <a:gd name="T15" fmla="*/ 82550 h 400"/>
                <a:gd name="T16" fmla="*/ 1478767 w 1891"/>
                <a:gd name="T17" fmla="*/ 99219 h 400"/>
                <a:gd name="T18" fmla="*/ 1493840 w 1891"/>
                <a:gd name="T19" fmla="*/ 114300 h 400"/>
                <a:gd name="T20" fmla="*/ 1500187 w 1891"/>
                <a:gd name="T21" fmla="*/ 130175 h 400"/>
                <a:gd name="T22" fmla="*/ 1493840 w 1891"/>
                <a:gd name="T23" fmla="*/ 149225 h 400"/>
                <a:gd name="T24" fmla="*/ 1474007 w 1891"/>
                <a:gd name="T25" fmla="*/ 168275 h 400"/>
                <a:gd name="T26" fmla="*/ 1442274 w 1891"/>
                <a:gd name="T27" fmla="*/ 186531 h 400"/>
                <a:gd name="T28" fmla="*/ 1397847 w 1891"/>
                <a:gd name="T29" fmla="*/ 203200 h 400"/>
                <a:gd name="T30" fmla="*/ 1339934 w 1891"/>
                <a:gd name="T31" fmla="*/ 218281 h 400"/>
                <a:gd name="T32" fmla="*/ 1247115 w 1891"/>
                <a:gd name="T33" fmla="*/ 227013 h 400"/>
                <a:gd name="T34" fmla="*/ 1166988 w 1891"/>
                <a:gd name="T35" fmla="*/ 234950 h 400"/>
                <a:gd name="T36" fmla="*/ 1122562 w 1891"/>
                <a:gd name="T37" fmla="*/ 239713 h 400"/>
                <a:gd name="T38" fmla="*/ 1081309 w 1891"/>
                <a:gd name="T39" fmla="*/ 242888 h 400"/>
                <a:gd name="T40" fmla="*/ 1056716 w 1891"/>
                <a:gd name="T41" fmla="*/ 243681 h 400"/>
                <a:gd name="T42" fmla="*/ 1034502 w 1891"/>
                <a:gd name="T43" fmla="*/ 246856 h 400"/>
                <a:gd name="T44" fmla="*/ 1005149 w 1891"/>
                <a:gd name="T45" fmla="*/ 250031 h 400"/>
                <a:gd name="T46" fmla="*/ 971829 w 1891"/>
                <a:gd name="T47" fmla="*/ 253206 h 400"/>
                <a:gd name="T48" fmla="*/ 933749 w 1891"/>
                <a:gd name="T49" fmla="*/ 257969 h 400"/>
                <a:gd name="T50" fmla="*/ 890910 w 1891"/>
                <a:gd name="T51" fmla="*/ 262731 h 400"/>
                <a:gd name="T52" fmla="*/ 842516 w 1891"/>
                <a:gd name="T53" fmla="*/ 268288 h 400"/>
                <a:gd name="T54" fmla="*/ 788570 w 1891"/>
                <a:gd name="T55" fmla="*/ 274638 h 400"/>
                <a:gd name="T56" fmla="*/ 729864 w 1891"/>
                <a:gd name="T57" fmla="*/ 281781 h 400"/>
                <a:gd name="T58" fmla="*/ 667191 w 1891"/>
                <a:gd name="T59" fmla="*/ 289719 h 400"/>
                <a:gd name="T60" fmla="*/ 598964 w 1891"/>
                <a:gd name="T61" fmla="*/ 297656 h 400"/>
                <a:gd name="T62" fmla="*/ 525184 w 1891"/>
                <a:gd name="T63" fmla="*/ 304800 h 400"/>
                <a:gd name="T64" fmla="*/ 460131 w 1891"/>
                <a:gd name="T65" fmla="*/ 311150 h 400"/>
                <a:gd name="T66" fmla="*/ 403805 w 1891"/>
                <a:gd name="T67" fmla="*/ 314325 h 400"/>
                <a:gd name="T68" fmla="*/ 356205 w 1891"/>
                <a:gd name="T69" fmla="*/ 317500 h 400"/>
                <a:gd name="T70" fmla="*/ 314952 w 1891"/>
                <a:gd name="T71" fmla="*/ 317500 h 400"/>
                <a:gd name="T72" fmla="*/ 248312 w 1891"/>
                <a:gd name="T73" fmla="*/ 317500 h 400"/>
                <a:gd name="T74" fmla="*/ 173739 w 1891"/>
                <a:gd name="T75" fmla="*/ 311150 h 400"/>
                <a:gd name="T76" fmla="*/ 111066 w 1891"/>
                <a:gd name="T77" fmla="*/ 297656 h 400"/>
                <a:gd name="T78" fmla="*/ 72986 w 1891"/>
                <a:gd name="T79" fmla="*/ 283369 h 400"/>
                <a:gd name="T80" fmla="*/ 42840 w 1891"/>
                <a:gd name="T81" fmla="*/ 268288 h 400"/>
                <a:gd name="T82" fmla="*/ 19833 w 1891"/>
                <a:gd name="T83" fmla="*/ 251619 h 400"/>
                <a:gd name="T84" fmla="*/ 6347 w 1891"/>
                <a:gd name="T85" fmla="*/ 236538 h 400"/>
                <a:gd name="T86" fmla="*/ 0 w 1891"/>
                <a:gd name="T87" fmla="*/ 219869 h 400"/>
                <a:gd name="T88" fmla="*/ 1587 w 1891"/>
                <a:gd name="T89" fmla="*/ 198438 h 400"/>
                <a:gd name="T90" fmla="*/ 16660 w 1891"/>
                <a:gd name="T91" fmla="*/ 177006 h 400"/>
                <a:gd name="T92" fmla="*/ 44426 w 1891"/>
                <a:gd name="T93" fmla="*/ 161925 h 400"/>
                <a:gd name="T94" fmla="*/ 84093 w 1891"/>
                <a:gd name="T95" fmla="*/ 149225 h 400"/>
                <a:gd name="T96" fmla="*/ 135659 w 1891"/>
                <a:gd name="T97" fmla="*/ 142081 h 400"/>
                <a:gd name="T98" fmla="*/ 283219 w 1891"/>
                <a:gd name="T99" fmla="*/ 128588 h 400"/>
                <a:gd name="T100" fmla="*/ 595791 w 1891"/>
                <a:gd name="T101" fmla="*/ 87313 h 400"/>
                <a:gd name="T102" fmla="*/ 902016 w 1891"/>
                <a:gd name="T103" fmla="*/ 38100 h 400"/>
                <a:gd name="T104" fmla="*/ 1031329 w 1891"/>
                <a:gd name="T105" fmla="*/ 15875 h 400"/>
                <a:gd name="T106" fmla="*/ 1066235 w 1891"/>
                <a:gd name="T107" fmla="*/ 9525 h 400"/>
                <a:gd name="T108" fmla="*/ 1093209 w 1891"/>
                <a:gd name="T109" fmla="*/ 4763 h 400"/>
                <a:gd name="T110" fmla="*/ 1114629 w 1891"/>
                <a:gd name="T111" fmla="*/ 1588 h 400"/>
                <a:gd name="T112" fmla="*/ 1129702 w 1891"/>
                <a:gd name="T113" fmla="*/ 0 h 400"/>
                <a:gd name="T114" fmla="*/ 1134462 w 1891"/>
                <a:gd name="T115" fmla="*/ 0 h 4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891" h="400">
                  <a:moveTo>
                    <a:pt x="1430" y="0"/>
                  </a:moveTo>
                  <a:lnTo>
                    <a:pt x="1440" y="0"/>
                  </a:lnTo>
                  <a:lnTo>
                    <a:pt x="1449" y="2"/>
                  </a:lnTo>
                  <a:lnTo>
                    <a:pt x="1461" y="2"/>
                  </a:lnTo>
                  <a:lnTo>
                    <a:pt x="1472" y="4"/>
                  </a:lnTo>
                  <a:lnTo>
                    <a:pt x="1486" y="6"/>
                  </a:lnTo>
                  <a:lnTo>
                    <a:pt x="1499" y="8"/>
                  </a:lnTo>
                  <a:lnTo>
                    <a:pt x="1515" y="10"/>
                  </a:lnTo>
                  <a:lnTo>
                    <a:pt x="1532" y="14"/>
                  </a:lnTo>
                  <a:lnTo>
                    <a:pt x="1549" y="18"/>
                  </a:lnTo>
                  <a:lnTo>
                    <a:pt x="1567" y="21"/>
                  </a:lnTo>
                  <a:lnTo>
                    <a:pt x="1588" y="25"/>
                  </a:lnTo>
                  <a:lnTo>
                    <a:pt x="1607" y="29"/>
                  </a:lnTo>
                  <a:lnTo>
                    <a:pt x="1628" y="35"/>
                  </a:lnTo>
                  <a:lnTo>
                    <a:pt x="1651" y="39"/>
                  </a:lnTo>
                  <a:lnTo>
                    <a:pt x="1674" y="45"/>
                  </a:lnTo>
                  <a:lnTo>
                    <a:pt x="1699" y="50"/>
                  </a:lnTo>
                  <a:lnTo>
                    <a:pt x="1722" y="60"/>
                  </a:lnTo>
                  <a:lnTo>
                    <a:pt x="1745" y="68"/>
                  </a:lnTo>
                  <a:lnTo>
                    <a:pt x="1764" y="75"/>
                  </a:lnTo>
                  <a:lnTo>
                    <a:pt x="1783" y="83"/>
                  </a:lnTo>
                  <a:lnTo>
                    <a:pt x="1801" y="91"/>
                  </a:lnTo>
                  <a:lnTo>
                    <a:pt x="1816" y="98"/>
                  </a:lnTo>
                  <a:lnTo>
                    <a:pt x="1830" y="104"/>
                  </a:lnTo>
                  <a:lnTo>
                    <a:pt x="1843" y="112"/>
                  </a:lnTo>
                  <a:lnTo>
                    <a:pt x="1854" y="119"/>
                  </a:lnTo>
                  <a:lnTo>
                    <a:pt x="1864" y="125"/>
                  </a:lnTo>
                  <a:lnTo>
                    <a:pt x="1872" y="133"/>
                  </a:lnTo>
                  <a:lnTo>
                    <a:pt x="1879" y="139"/>
                  </a:lnTo>
                  <a:lnTo>
                    <a:pt x="1883" y="144"/>
                  </a:lnTo>
                  <a:lnTo>
                    <a:pt x="1887" y="152"/>
                  </a:lnTo>
                  <a:lnTo>
                    <a:pt x="1891" y="158"/>
                  </a:lnTo>
                  <a:lnTo>
                    <a:pt x="1891" y="164"/>
                  </a:lnTo>
                  <a:lnTo>
                    <a:pt x="1891" y="171"/>
                  </a:lnTo>
                  <a:lnTo>
                    <a:pt x="1887" y="179"/>
                  </a:lnTo>
                  <a:lnTo>
                    <a:pt x="1883" y="188"/>
                  </a:lnTo>
                  <a:lnTo>
                    <a:pt x="1878" y="196"/>
                  </a:lnTo>
                  <a:lnTo>
                    <a:pt x="1868" y="204"/>
                  </a:lnTo>
                  <a:lnTo>
                    <a:pt x="1858" y="212"/>
                  </a:lnTo>
                  <a:lnTo>
                    <a:pt x="1847" y="219"/>
                  </a:lnTo>
                  <a:lnTo>
                    <a:pt x="1833" y="227"/>
                  </a:lnTo>
                  <a:lnTo>
                    <a:pt x="1818" y="235"/>
                  </a:lnTo>
                  <a:lnTo>
                    <a:pt x="1801" y="242"/>
                  </a:lnTo>
                  <a:lnTo>
                    <a:pt x="1782" y="248"/>
                  </a:lnTo>
                  <a:lnTo>
                    <a:pt x="1762" y="256"/>
                  </a:lnTo>
                  <a:lnTo>
                    <a:pt x="1739" y="263"/>
                  </a:lnTo>
                  <a:lnTo>
                    <a:pt x="1714" y="269"/>
                  </a:lnTo>
                  <a:lnTo>
                    <a:pt x="1689" y="275"/>
                  </a:lnTo>
                  <a:lnTo>
                    <a:pt x="1661" y="283"/>
                  </a:lnTo>
                  <a:lnTo>
                    <a:pt x="1616" y="284"/>
                  </a:lnTo>
                  <a:lnTo>
                    <a:pt x="1572" y="286"/>
                  </a:lnTo>
                  <a:lnTo>
                    <a:pt x="1530" y="290"/>
                  </a:lnTo>
                  <a:lnTo>
                    <a:pt x="1490" y="294"/>
                  </a:lnTo>
                  <a:lnTo>
                    <a:pt x="1471" y="296"/>
                  </a:lnTo>
                  <a:lnTo>
                    <a:pt x="1451" y="298"/>
                  </a:lnTo>
                  <a:lnTo>
                    <a:pt x="1432" y="300"/>
                  </a:lnTo>
                  <a:lnTo>
                    <a:pt x="1415" y="302"/>
                  </a:lnTo>
                  <a:lnTo>
                    <a:pt x="1398" y="302"/>
                  </a:lnTo>
                  <a:lnTo>
                    <a:pt x="1380" y="304"/>
                  </a:lnTo>
                  <a:lnTo>
                    <a:pt x="1363" y="306"/>
                  </a:lnTo>
                  <a:lnTo>
                    <a:pt x="1348" y="307"/>
                  </a:lnTo>
                  <a:lnTo>
                    <a:pt x="1340" y="307"/>
                  </a:lnTo>
                  <a:lnTo>
                    <a:pt x="1332" y="307"/>
                  </a:lnTo>
                  <a:lnTo>
                    <a:pt x="1323" y="309"/>
                  </a:lnTo>
                  <a:lnTo>
                    <a:pt x="1313" y="309"/>
                  </a:lnTo>
                  <a:lnTo>
                    <a:pt x="1304" y="311"/>
                  </a:lnTo>
                  <a:lnTo>
                    <a:pt x="1292" y="311"/>
                  </a:lnTo>
                  <a:lnTo>
                    <a:pt x="1281" y="313"/>
                  </a:lnTo>
                  <a:lnTo>
                    <a:pt x="1267" y="315"/>
                  </a:lnTo>
                  <a:lnTo>
                    <a:pt x="1254" y="315"/>
                  </a:lnTo>
                  <a:lnTo>
                    <a:pt x="1240" y="317"/>
                  </a:lnTo>
                  <a:lnTo>
                    <a:pt x="1225" y="319"/>
                  </a:lnTo>
                  <a:lnTo>
                    <a:pt x="1209" y="321"/>
                  </a:lnTo>
                  <a:lnTo>
                    <a:pt x="1194" y="323"/>
                  </a:lnTo>
                  <a:lnTo>
                    <a:pt x="1177" y="325"/>
                  </a:lnTo>
                  <a:lnTo>
                    <a:pt x="1160" y="327"/>
                  </a:lnTo>
                  <a:lnTo>
                    <a:pt x="1142" y="329"/>
                  </a:lnTo>
                  <a:lnTo>
                    <a:pt x="1123" y="331"/>
                  </a:lnTo>
                  <a:lnTo>
                    <a:pt x="1104" y="332"/>
                  </a:lnTo>
                  <a:lnTo>
                    <a:pt x="1083" y="336"/>
                  </a:lnTo>
                  <a:lnTo>
                    <a:pt x="1062" y="338"/>
                  </a:lnTo>
                  <a:lnTo>
                    <a:pt x="1041" y="340"/>
                  </a:lnTo>
                  <a:lnTo>
                    <a:pt x="1018" y="344"/>
                  </a:lnTo>
                  <a:lnTo>
                    <a:pt x="994" y="346"/>
                  </a:lnTo>
                  <a:lnTo>
                    <a:pt x="970" y="350"/>
                  </a:lnTo>
                  <a:lnTo>
                    <a:pt x="946" y="352"/>
                  </a:lnTo>
                  <a:lnTo>
                    <a:pt x="920" y="355"/>
                  </a:lnTo>
                  <a:lnTo>
                    <a:pt x="895" y="357"/>
                  </a:lnTo>
                  <a:lnTo>
                    <a:pt x="868" y="361"/>
                  </a:lnTo>
                  <a:lnTo>
                    <a:pt x="841" y="365"/>
                  </a:lnTo>
                  <a:lnTo>
                    <a:pt x="812" y="369"/>
                  </a:lnTo>
                  <a:lnTo>
                    <a:pt x="783" y="371"/>
                  </a:lnTo>
                  <a:lnTo>
                    <a:pt x="755" y="375"/>
                  </a:lnTo>
                  <a:lnTo>
                    <a:pt x="722" y="379"/>
                  </a:lnTo>
                  <a:lnTo>
                    <a:pt x="691" y="382"/>
                  </a:lnTo>
                  <a:lnTo>
                    <a:pt x="662" y="384"/>
                  </a:lnTo>
                  <a:lnTo>
                    <a:pt x="634" y="388"/>
                  </a:lnTo>
                  <a:lnTo>
                    <a:pt x="607" y="390"/>
                  </a:lnTo>
                  <a:lnTo>
                    <a:pt x="580" y="392"/>
                  </a:lnTo>
                  <a:lnTo>
                    <a:pt x="555" y="394"/>
                  </a:lnTo>
                  <a:lnTo>
                    <a:pt x="532" y="396"/>
                  </a:lnTo>
                  <a:lnTo>
                    <a:pt x="509" y="396"/>
                  </a:lnTo>
                  <a:lnTo>
                    <a:pt x="488" y="398"/>
                  </a:lnTo>
                  <a:lnTo>
                    <a:pt x="469" y="398"/>
                  </a:lnTo>
                  <a:lnTo>
                    <a:pt x="449" y="400"/>
                  </a:lnTo>
                  <a:lnTo>
                    <a:pt x="430" y="400"/>
                  </a:lnTo>
                  <a:lnTo>
                    <a:pt x="413" y="400"/>
                  </a:lnTo>
                  <a:lnTo>
                    <a:pt x="397" y="400"/>
                  </a:lnTo>
                  <a:lnTo>
                    <a:pt x="382" y="400"/>
                  </a:lnTo>
                  <a:lnTo>
                    <a:pt x="348" y="400"/>
                  </a:lnTo>
                  <a:lnTo>
                    <a:pt x="313" y="400"/>
                  </a:lnTo>
                  <a:lnTo>
                    <a:pt x="280" y="398"/>
                  </a:lnTo>
                  <a:lnTo>
                    <a:pt x="250" y="396"/>
                  </a:lnTo>
                  <a:lnTo>
                    <a:pt x="219" y="392"/>
                  </a:lnTo>
                  <a:lnTo>
                    <a:pt x="192" y="388"/>
                  </a:lnTo>
                  <a:lnTo>
                    <a:pt x="165" y="382"/>
                  </a:lnTo>
                  <a:lnTo>
                    <a:pt x="140" y="375"/>
                  </a:lnTo>
                  <a:lnTo>
                    <a:pt x="123" y="369"/>
                  </a:lnTo>
                  <a:lnTo>
                    <a:pt x="106" y="363"/>
                  </a:lnTo>
                  <a:lnTo>
                    <a:pt x="92" y="357"/>
                  </a:lnTo>
                  <a:lnTo>
                    <a:pt x="77" y="350"/>
                  </a:lnTo>
                  <a:lnTo>
                    <a:pt x="65" y="344"/>
                  </a:lnTo>
                  <a:lnTo>
                    <a:pt x="54" y="338"/>
                  </a:lnTo>
                  <a:lnTo>
                    <a:pt x="42" y="331"/>
                  </a:lnTo>
                  <a:lnTo>
                    <a:pt x="33" y="325"/>
                  </a:lnTo>
                  <a:lnTo>
                    <a:pt x="25" y="317"/>
                  </a:lnTo>
                  <a:lnTo>
                    <a:pt x="19" y="311"/>
                  </a:lnTo>
                  <a:lnTo>
                    <a:pt x="12" y="304"/>
                  </a:lnTo>
                  <a:lnTo>
                    <a:pt x="8" y="298"/>
                  </a:lnTo>
                  <a:lnTo>
                    <a:pt x="4" y="290"/>
                  </a:lnTo>
                  <a:lnTo>
                    <a:pt x="2" y="283"/>
                  </a:lnTo>
                  <a:lnTo>
                    <a:pt x="0" y="277"/>
                  </a:lnTo>
                  <a:lnTo>
                    <a:pt x="0" y="269"/>
                  </a:lnTo>
                  <a:lnTo>
                    <a:pt x="0" y="260"/>
                  </a:lnTo>
                  <a:lnTo>
                    <a:pt x="2" y="250"/>
                  </a:lnTo>
                  <a:lnTo>
                    <a:pt x="8" y="240"/>
                  </a:lnTo>
                  <a:lnTo>
                    <a:pt x="14" y="233"/>
                  </a:lnTo>
                  <a:lnTo>
                    <a:pt x="21" y="223"/>
                  </a:lnTo>
                  <a:lnTo>
                    <a:pt x="31" y="217"/>
                  </a:lnTo>
                  <a:lnTo>
                    <a:pt x="42" y="210"/>
                  </a:lnTo>
                  <a:lnTo>
                    <a:pt x="56" y="204"/>
                  </a:lnTo>
                  <a:lnTo>
                    <a:pt x="71" y="198"/>
                  </a:lnTo>
                  <a:lnTo>
                    <a:pt x="88" y="192"/>
                  </a:lnTo>
                  <a:lnTo>
                    <a:pt x="106" y="188"/>
                  </a:lnTo>
                  <a:lnTo>
                    <a:pt x="127" y="185"/>
                  </a:lnTo>
                  <a:lnTo>
                    <a:pt x="148" y="181"/>
                  </a:lnTo>
                  <a:lnTo>
                    <a:pt x="171" y="179"/>
                  </a:lnTo>
                  <a:lnTo>
                    <a:pt x="196" y="177"/>
                  </a:lnTo>
                  <a:lnTo>
                    <a:pt x="223" y="175"/>
                  </a:lnTo>
                  <a:lnTo>
                    <a:pt x="357" y="162"/>
                  </a:lnTo>
                  <a:lnTo>
                    <a:pt x="490" y="144"/>
                  </a:lnTo>
                  <a:lnTo>
                    <a:pt x="620" y="127"/>
                  </a:lnTo>
                  <a:lnTo>
                    <a:pt x="751" y="110"/>
                  </a:lnTo>
                  <a:lnTo>
                    <a:pt x="881" y="91"/>
                  </a:lnTo>
                  <a:lnTo>
                    <a:pt x="1010" y="69"/>
                  </a:lnTo>
                  <a:lnTo>
                    <a:pt x="1137" y="48"/>
                  </a:lnTo>
                  <a:lnTo>
                    <a:pt x="1265" y="25"/>
                  </a:lnTo>
                  <a:lnTo>
                    <a:pt x="1282" y="21"/>
                  </a:lnTo>
                  <a:lnTo>
                    <a:pt x="1300" y="20"/>
                  </a:lnTo>
                  <a:lnTo>
                    <a:pt x="1315" y="16"/>
                  </a:lnTo>
                  <a:lnTo>
                    <a:pt x="1328" y="14"/>
                  </a:lnTo>
                  <a:lnTo>
                    <a:pt x="1344" y="12"/>
                  </a:lnTo>
                  <a:lnTo>
                    <a:pt x="1355" y="10"/>
                  </a:lnTo>
                  <a:lnTo>
                    <a:pt x="1369" y="8"/>
                  </a:lnTo>
                  <a:lnTo>
                    <a:pt x="1378" y="6"/>
                  </a:lnTo>
                  <a:lnTo>
                    <a:pt x="1390" y="4"/>
                  </a:lnTo>
                  <a:lnTo>
                    <a:pt x="1398" y="4"/>
                  </a:lnTo>
                  <a:lnTo>
                    <a:pt x="1405" y="2"/>
                  </a:lnTo>
                  <a:lnTo>
                    <a:pt x="1413" y="2"/>
                  </a:lnTo>
                  <a:lnTo>
                    <a:pt x="1419" y="2"/>
                  </a:lnTo>
                  <a:lnTo>
                    <a:pt x="1424" y="0"/>
                  </a:lnTo>
                  <a:lnTo>
                    <a:pt x="1428" y="0"/>
                  </a:lnTo>
                  <a:lnTo>
                    <a:pt x="143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31"/>
          <p:cNvSpPr>
            <a:spLocks/>
          </p:cNvSpPr>
          <p:nvPr/>
        </p:nvSpPr>
        <p:spPr bwMode="auto">
          <a:xfrm>
            <a:off x="6629400" y="2328669"/>
            <a:ext cx="1371600" cy="230381"/>
          </a:xfrm>
          <a:custGeom>
            <a:avLst/>
            <a:gdLst>
              <a:gd name="T0" fmla="*/ 3786893 w 5367"/>
              <a:gd name="T1" fmla="*/ 1590 h 699"/>
              <a:gd name="T2" fmla="*/ 3811504 w 5367"/>
              <a:gd name="T3" fmla="*/ 7949 h 699"/>
              <a:gd name="T4" fmla="*/ 3846435 w 5367"/>
              <a:gd name="T5" fmla="*/ 16693 h 699"/>
              <a:gd name="T6" fmla="*/ 3890894 w 5367"/>
              <a:gd name="T7" fmla="*/ 31001 h 699"/>
              <a:gd name="T8" fmla="*/ 3945673 w 5367"/>
              <a:gd name="T9" fmla="*/ 50873 h 699"/>
              <a:gd name="T10" fmla="*/ 4009184 w 5367"/>
              <a:gd name="T11" fmla="*/ 73129 h 699"/>
              <a:gd name="T12" fmla="*/ 4078253 w 5367"/>
              <a:gd name="T13" fmla="*/ 104130 h 699"/>
              <a:gd name="T14" fmla="*/ 4133032 w 5367"/>
              <a:gd name="T15" fmla="*/ 139105 h 699"/>
              <a:gd name="T16" fmla="*/ 4178285 w 5367"/>
              <a:gd name="T17" fmla="*/ 170900 h 699"/>
              <a:gd name="T18" fmla="*/ 4214804 w 5367"/>
              <a:gd name="T19" fmla="*/ 203491 h 699"/>
              <a:gd name="T20" fmla="*/ 4241003 w 5367"/>
              <a:gd name="T21" fmla="*/ 235286 h 699"/>
              <a:gd name="T22" fmla="*/ 4256087 w 5367"/>
              <a:gd name="T23" fmla="*/ 263902 h 699"/>
              <a:gd name="T24" fmla="*/ 4260850 w 5367"/>
              <a:gd name="T25" fmla="*/ 293313 h 699"/>
              <a:gd name="T26" fmla="*/ 4254499 w 5367"/>
              <a:gd name="T27" fmla="*/ 314775 h 699"/>
              <a:gd name="T28" fmla="*/ 4233064 w 5367"/>
              <a:gd name="T29" fmla="*/ 333057 h 699"/>
              <a:gd name="T30" fmla="*/ 4198132 w 5367"/>
              <a:gd name="T31" fmla="*/ 346570 h 699"/>
              <a:gd name="T32" fmla="*/ 4149704 w 5367"/>
              <a:gd name="T33" fmla="*/ 356904 h 699"/>
              <a:gd name="T34" fmla="*/ 4086986 w 5367"/>
              <a:gd name="T35" fmla="*/ 363263 h 699"/>
              <a:gd name="T36" fmla="*/ 4010772 w 5367"/>
              <a:gd name="T37" fmla="*/ 368032 h 699"/>
              <a:gd name="T38" fmla="*/ 3773397 w 5367"/>
              <a:gd name="T39" fmla="*/ 363263 h 699"/>
              <a:gd name="T40" fmla="*/ 3508235 w 5367"/>
              <a:gd name="T41" fmla="*/ 360083 h 699"/>
              <a:gd name="T42" fmla="*/ 3233546 w 5367"/>
              <a:gd name="T43" fmla="*/ 356904 h 699"/>
              <a:gd name="T44" fmla="*/ 2930277 w 5367"/>
              <a:gd name="T45" fmla="*/ 358493 h 699"/>
              <a:gd name="T46" fmla="*/ 2567466 w 5367"/>
              <a:gd name="T47" fmla="*/ 368032 h 699"/>
              <a:gd name="T48" fmla="*/ 2149875 w 5367"/>
              <a:gd name="T49" fmla="*/ 386314 h 699"/>
              <a:gd name="T50" fmla="*/ 1589384 w 5367"/>
              <a:gd name="T51" fmla="*/ 418110 h 699"/>
              <a:gd name="T52" fmla="*/ 845501 w 5367"/>
              <a:gd name="T53" fmla="*/ 500778 h 699"/>
              <a:gd name="T54" fmla="*/ 609714 w 5367"/>
              <a:gd name="T55" fmla="*/ 538932 h 699"/>
              <a:gd name="T56" fmla="*/ 533499 w 5367"/>
              <a:gd name="T57" fmla="*/ 550856 h 699"/>
              <a:gd name="T58" fmla="*/ 482690 w 5367"/>
              <a:gd name="T59" fmla="*/ 555625 h 699"/>
              <a:gd name="T60" fmla="*/ 431087 w 5367"/>
              <a:gd name="T61" fmla="*/ 554035 h 699"/>
              <a:gd name="T62" fmla="*/ 351697 w 5367"/>
              <a:gd name="T63" fmla="*/ 537343 h 699"/>
              <a:gd name="T64" fmla="*/ 257223 w 5367"/>
              <a:gd name="T65" fmla="*/ 507137 h 699"/>
              <a:gd name="T66" fmla="*/ 147665 w 5367"/>
              <a:gd name="T67" fmla="*/ 461034 h 699"/>
              <a:gd name="T68" fmla="*/ 61130 w 5367"/>
              <a:gd name="T69" fmla="*/ 414135 h 699"/>
              <a:gd name="T70" fmla="*/ 11908 w 5367"/>
              <a:gd name="T71" fmla="*/ 371212 h 699"/>
              <a:gd name="T72" fmla="*/ 1588 w 5367"/>
              <a:gd name="T73" fmla="*/ 352929 h 699"/>
              <a:gd name="T74" fmla="*/ 1588 w 5367"/>
              <a:gd name="T75" fmla="*/ 328288 h 699"/>
              <a:gd name="T76" fmla="*/ 23023 w 5367"/>
              <a:gd name="T77" fmla="*/ 299672 h 699"/>
              <a:gd name="T78" fmla="*/ 69863 w 5367"/>
              <a:gd name="T79" fmla="*/ 278210 h 699"/>
              <a:gd name="T80" fmla="*/ 169100 w 5367"/>
              <a:gd name="T81" fmla="*/ 267082 h 699"/>
              <a:gd name="T82" fmla="*/ 373132 w 5367"/>
              <a:gd name="T83" fmla="*/ 263902 h 699"/>
              <a:gd name="T84" fmla="*/ 558904 w 5367"/>
              <a:gd name="T85" fmla="*/ 259928 h 699"/>
              <a:gd name="T86" fmla="*/ 726417 w 5367"/>
              <a:gd name="T87" fmla="*/ 253568 h 699"/>
              <a:gd name="T88" fmla="*/ 877257 w 5367"/>
              <a:gd name="T89" fmla="*/ 244030 h 699"/>
              <a:gd name="T90" fmla="*/ 1009838 w 5367"/>
              <a:gd name="T91" fmla="*/ 233696 h 699"/>
              <a:gd name="T92" fmla="*/ 1124159 w 5367"/>
              <a:gd name="T93" fmla="*/ 221773 h 699"/>
              <a:gd name="T94" fmla="*/ 1463154 w 5367"/>
              <a:gd name="T95" fmla="*/ 190773 h 699"/>
              <a:gd name="T96" fmla="*/ 2322151 w 5367"/>
              <a:gd name="T97" fmla="*/ 137515 h 699"/>
              <a:gd name="T98" fmla="*/ 2832628 w 5367"/>
              <a:gd name="T99" fmla="*/ 104130 h 699"/>
              <a:gd name="T100" fmla="*/ 3186706 w 5367"/>
              <a:gd name="T101" fmla="*/ 70745 h 699"/>
              <a:gd name="T102" fmla="*/ 3477273 w 5367"/>
              <a:gd name="T103" fmla="*/ 38155 h 699"/>
              <a:gd name="T104" fmla="*/ 3629701 w 5367"/>
              <a:gd name="T105" fmla="*/ 16693 h 699"/>
              <a:gd name="T106" fmla="*/ 3701946 w 5367"/>
              <a:gd name="T107" fmla="*/ 7949 h 699"/>
              <a:gd name="T108" fmla="*/ 3753549 w 5367"/>
              <a:gd name="T109" fmla="*/ 1590 h 69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367" h="699">
                <a:moveTo>
                  <a:pt x="4755" y="0"/>
                </a:moveTo>
                <a:lnTo>
                  <a:pt x="4757" y="0"/>
                </a:lnTo>
                <a:lnTo>
                  <a:pt x="4760" y="0"/>
                </a:lnTo>
                <a:lnTo>
                  <a:pt x="4766" y="2"/>
                </a:lnTo>
                <a:lnTo>
                  <a:pt x="4770" y="2"/>
                </a:lnTo>
                <a:lnTo>
                  <a:pt x="4776" y="2"/>
                </a:lnTo>
                <a:lnTo>
                  <a:pt x="4782" y="4"/>
                </a:lnTo>
                <a:lnTo>
                  <a:pt x="4787" y="6"/>
                </a:lnTo>
                <a:lnTo>
                  <a:pt x="4793" y="8"/>
                </a:lnTo>
                <a:lnTo>
                  <a:pt x="4801" y="10"/>
                </a:lnTo>
                <a:lnTo>
                  <a:pt x="4808" y="12"/>
                </a:lnTo>
                <a:lnTo>
                  <a:pt x="4816" y="14"/>
                </a:lnTo>
                <a:lnTo>
                  <a:pt x="4826" y="16"/>
                </a:lnTo>
                <a:lnTo>
                  <a:pt x="4835" y="19"/>
                </a:lnTo>
                <a:lnTo>
                  <a:pt x="4845" y="21"/>
                </a:lnTo>
                <a:lnTo>
                  <a:pt x="4855" y="25"/>
                </a:lnTo>
                <a:lnTo>
                  <a:pt x="4866" y="27"/>
                </a:lnTo>
                <a:lnTo>
                  <a:pt x="4876" y="31"/>
                </a:lnTo>
                <a:lnTo>
                  <a:pt x="4889" y="35"/>
                </a:lnTo>
                <a:lnTo>
                  <a:pt x="4901" y="39"/>
                </a:lnTo>
                <a:lnTo>
                  <a:pt x="4914" y="44"/>
                </a:lnTo>
                <a:lnTo>
                  <a:pt x="4926" y="48"/>
                </a:lnTo>
                <a:lnTo>
                  <a:pt x="4941" y="54"/>
                </a:lnTo>
                <a:lnTo>
                  <a:pt x="4954" y="58"/>
                </a:lnTo>
                <a:lnTo>
                  <a:pt x="4970" y="64"/>
                </a:lnTo>
                <a:lnTo>
                  <a:pt x="4985" y="69"/>
                </a:lnTo>
                <a:lnTo>
                  <a:pt x="5000" y="75"/>
                </a:lnTo>
                <a:lnTo>
                  <a:pt x="5016" y="81"/>
                </a:lnTo>
                <a:lnTo>
                  <a:pt x="5033" y="87"/>
                </a:lnTo>
                <a:lnTo>
                  <a:pt x="5050" y="92"/>
                </a:lnTo>
                <a:lnTo>
                  <a:pt x="5068" y="100"/>
                </a:lnTo>
                <a:lnTo>
                  <a:pt x="5087" y="106"/>
                </a:lnTo>
                <a:lnTo>
                  <a:pt x="5106" y="114"/>
                </a:lnTo>
                <a:lnTo>
                  <a:pt x="5121" y="121"/>
                </a:lnTo>
                <a:lnTo>
                  <a:pt x="5137" y="131"/>
                </a:lnTo>
                <a:lnTo>
                  <a:pt x="5152" y="140"/>
                </a:lnTo>
                <a:lnTo>
                  <a:pt x="5165" y="148"/>
                </a:lnTo>
                <a:lnTo>
                  <a:pt x="5181" y="158"/>
                </a:lnTo>
                <a:lnTo>
                  <a:pt x="5194" y="165"/>
                </a:lnTo>
                <a:lnTo>
                  <a:pt x="5206" y="175"/>
                </a:lnTo>
                <a:lnTo>
                  <a:pt x="5219" y="183"/>
                </a:lnTo>
                <a:lnTo>
                  <a:pt x="5231" y="190"/>
                </a:lnTo>
                <a:lnTo>
                  <a:pt x="5242" y="200"/>
                </a:lnTo>
                <a:lnTo>
                  <a:pt x="5254" y="208"/>
                </a:lnTo>
                <a:lnTo>
                  <a:pt x="5263" y="215"/>
                </a:lnTo>
                <a:lnTo>
                  <a:pt x="5275" y="225"/>
                </a:lnTo>
                <a:lnTo>
                  <a:pt x="5283" y="233"/>
                </a:lnTo>
                <a:lnTo>
                  <a:pt x="5292" y="240"/>
                </a:lnTo>
                <a:lnTo>
                  <a:pt x="5302" y="248"/>
                </a:lnTo>
                <a:lnTo>
                  <a:pt x="5309" y="256"/>
                </a:lnTo>
                <a:lnTo>
                  <a:pt x="5317" y="265"/>
                </a:lnTo>
                <a:lnTo>
                  <a:pt x="5323" y="273"/>
                </a:lnTo>
                <a:lnTo>
                  <a:pt x="5331" y="281"/>
                </a:lnTo>
                <a:lnTo>
                  <a:pt x="5336" y="288"/>
                </a:lnTo>
                <a:lnTo>
                  <a:pt x="5342" y="296"/>
                </a:lnTo>
                <a:lnTo>
                  <a:pt x="5346" y="304"/>
                </a:lnTo>
                <a:lnTo>
                  <a:pt x="5352" y="311"/>
                </a:lnTo>
                <a:lnTo>
                  <a:pt x="5356" y="319"/>
                </a:lnTo>
                <a:lnTo>
                  <a:pt x="5357" y="325"/>
                </a:lnTo>
                <a:lnTo>
                  <a:pt x="5361" y="332"/>
                </a:lnTo>
                <a:lnTo>
                  <a:pt x="5363" y="340"/>
                </a:lnTo>
                <a:lnTo>
                  <a:pt x="5365" y="348"/>
                </a:lnTo>
                <a:lnTo>
                  <a:pt x="5367" y="355"/>
                </a:lnTo>
                <a:lnTo>
                  <a:pt x="5367" y="361"/>
                </a:lnTo>
                <a:lnTo>
                  <a:pt x="5367" y="369"/>
                </a:lnTo>
                <a:lnTo>
                  <a:pt x="5367" y="375"/>
                </a:lnTo>
                <a:lnTo>
                  <a:pt x="5367" y="380"/>
                </a:lnTo>
                <a:lnTo>
                  <a:pt x="5365" y="386"/>
                </a:lnTo>
                <a:lnTo>
                  <a:pt x="5361" y="390"/>
                </a:lnTo>
                <a:lnTo>
                  <a:pt x="5359" y="396"/>
                </a:lnTo>
                <a:lnTo>
                  <a:pt x="5356" y="402"/>
                </a:lnTo>
                <a:lnTo>
                  <a:pt x="5350" y="405"/>
                </a:lnTo>
                <a:lnTo>
                  <a:pt x="5344" y="409"/>
                </a:lnTo>
                <a:lnTo>
                  <a:pt x="5338" y="415"/>
                </a:lnTo>
                <a:lnTo>
                  <a:pt x="5332" y="419"/>
                </a:lnTo>
                <a:lnTo>
                  <a:pt x="5325" y="423"/>
                </a:lnTo>
                <a:lnTo>
                  <a:pt x="5317" y="426"/>
                </a:lnTo>
                <a:lnTo>
                  <a:pt x="5308" y="430"/>
                </a:lnTo>
                <a:lnTo>
                  <a:pt x="5298" y="432"/>
                </a:lnTo>
                <a:lnTo>
                  <a:pt x="5288" y="436"/>
                </a:lnTo>
                <a:lnTo>
                  <a:pt x="5277" y="440"/>
                </a:lnTo>
                <a:lnTo>
                  <a:pt x="5265" y="442"/>
                </a:lnTo>
                <a:lnTo>
                  <a:pt x="5254" y="444"/>
                </a:lnTo>
                <a:lnTo>
                  <a:pt x="5240" y="448"/>
                </a:lnTo>
                <a:lnTo>
                  <a:pt x="5227" y="449"/>
                </a:lnTo>
                <a:lnTo>
                  <a:pt x="5212" y="451"/>
                </a:lnTo>
                <a:lnTo>
                  <a:pt x="5198" y="453"/>
                </a:lnTo>
                <a:lnTo>
                  <a:pt x="5181" y="455"/>
                </a:lnTo>
                <a:lnTo>
                  <a:pt x="5165" y="457"/>
                </a:lnTo>
                <a:lnTo>
                  <a:pt x="5148" y="457"/>
                </a:lnTo>
                <a:lnTo>
                  <a:pt x="5131" y="459"/>
                </a:lnTo>
                <a:lnTo>
                  <a:pt x="5112" y="461"/>
                </a:lnTo>
                <a:lnTo>
                  <a:pt x="5093" y="461"/>
                </a:lnTo>
                <a:lnTo>
                  <a:pt x="5073" y="461"/>
                </a:lnTo>
                <a:lnTo>
                  <a:pt x="5052" y="463"/>
                </a:lnTo>
                <a:lnTo>
                  <a:pt x="5031" y="463"/>
                </a:lnTo>
                <a:lnTo>
                  <a:pt x="5010" y="463"/>
                </a:lnTo>
                <a:lnTo>
                  <a:pt x="4881" y="461"/>
                </a:lnTo>
                <a:lnTo>
                  <a:pt x="4818" y="459"/>
                </a:lnTo>
                <a:lnTo>
                  <a:pt x="4753" y="457"/>
                </a:lnTo>
                <a:lnTo>
                  <a:pt x="4686" y="457"/>
                </a:lnTo>
                <a:lnTo>
                  <a:pt x="4620" y="455"/>
                </a:lnTo>
                <a:lnTo>
                  <a:pt x="4553" y="455"/>
                </a:lnTo>
                <a:lnTo>
                  <a:pt x="4486" y="453"/>
                </a:lnTo>
                <a:lnTo>
                  <a:pt x="4419" y="453"/>
                </a:lnTo>
                <a:lnTo>
                  <a:pt x="4352" y="451"/>
                </a:lnTo>
                <a:lnTo>
                  <a:pt x="4282" y="451"/>
                </a:lnTo>
                <a:lnTo>
                  <a:pt x="4213" y="451"/>
                </a:lnTo>
                <a:lnTo>
                  <a:pt x="4142" y="451"/>
                </a:lnTo>
                <a:lnTo>
                  <a:pt x="4073" y="449"/>
                </a:lnTo>
                <a:lnTo>
                  <a:pt x="4002" y="449"/>
                </a:lnTo>
                <a:lnTo>
                  <a:pt x="3929" y="449"/>
                </a:lnTo>
                <a:lnTo>
                  <a:pt x="3852" y="449"/>
                </a:lnTo>
                <a:lnTo>
                  <a:pt x="3774" y="451"/>
                </a:lnTo>
                <a:lnTo>
                  <a:pt x="3691" y="451"/>
                </a:lnTo>
                <a:lnTo>
                  <a:pt x="3605" y="453"/>
                </a:lnTo>
                <a:lnTo>
                  <a:pt x="3517" y="455"/>
                </a:lnTo>
                <a:lnTo>
                  <a:pt x="3426" y="457"/>
                </a:lnTo>
                <a:lnTo>
                  <a:pt x="3332" y="461"/>
                </a:lnTo>
                <a:lnTo>
                  <a:pt x="3234" y="463"/>
                </a:lnTo>
                <a:lnTo>
                  <a:pt x="3135" y="467"/>
                </a:lnTo>
                <a:lnTo>
                  <a:pt x="3033" y="473"/>
                </a:lnTo>
                <a:lnTo>
                  <a:pt x="2927" y="476"/>
                </a:lnTo>
                <a:lnTo>
                  <a:pt x="2818" y="482"/>
                </a:lnTo>
                <a:lnTo>
                  <a:pt x="2708" y="486"/>
                </a:lnTo>
                <a:lnTo>
                  <a:pt x="2593" y="494"/>
                </a:lnTo>
                <a:lnTo>
                  <a:pt x="2476" y="499"/>
                </a:lnTo>
                <a:lnTo>
                  <a:pt x="2357" y="507"/>
                </a:lnTo>
                <a:lnTo>
                  <a:pt x="2180" y="515"/>
                </a:lnTo>
                <a:lnTo>
                  <a:pt x="2002" y="526"/>
                </a:lnTo>
                <a:lnTo>
                  <a:pt x="1821" y="540"/>
                </a:lnTo>
                <a:lnTo>
                  <a:pt x="1637" y="559"/>
                </a:lnTo>
                <a:lnTo>
                  <a:pt x="1449" y="578"/>
                </a:lnTo>
                <a:lnTo>
                  <a:pt x="1259" y="603"/>
                </a:lnTo>
                <a:lnTo>
                  <a:pt x="1065" y="630"/>
                </a:lnTo>
                <a:lnTo>
                  <a:pt x="867" y="663"/>
                </a:lnTo>
                <a:lnTo>
                  <a:pt x="841" y="666"/>
                </a:lnTo>
                <a:lnTo>
                  <a:pt x="816" y="670"/>
                </a:lnTo>
                <a:lnTo>
                  <a:pt x="791" y="674"/>
                </a:lnTo>
                <a:lnTo>
                  <a:pt x="768" y="678"/>
                </a:lnTo>
                <a:lnTo>
                  <a:pt x="746" y="682"/>
                </a:lnTo>
                <a:lnTo>
                  <a:pt x="725" y="686"/>
                </a:lnTo>
                <a:lnTo>
                  <a:pt x="706" y="688"/>
                </a:lnTo>
                <a:lnTo>
                  <a:pt x="687" y="689"/>
                </a:lnTo>
                <a:lnTo>
                  <a:pt x="672" y="693"/>
                </a:lnTo>
                <a:lnTo>
                  <a:pt x="656" y="695"/>
                </a:lnTo>
                <a:lnTo>
                  <a:pt x="641" y="695"/>
                </a:lnTo>
                <a:lnTo>
                  <a:pt x="629" y="697"/>
                </a:lnTo>
                <a:lnTo>
                  <a:pt x="618" y="699"/>
                </a:lnTo>
                <a:lnTo>
                  <a:pt x="608" y="699"/>
                </a:lnTo>
                <a:lnTo>
                  <a:pt x="601" y="699"/>
                </a:lnTo>
                <a:lnTo>
                  <a:pt x="593" y="699"/>
                </a:lnTo>
                <a:lnTo>
                  <a:pt x="578" y="699"/>
                </a:lnTo>
                <a:lnTo>
                  <a:pt x="560" y="699"/>
                </a:lnTo>
                <a:lnTo>
                  <a:pt x="543" y="697"/>
                </a:lnTo>
                <a:lnTo>
                  <a:pt x="526" y="693"/>
                </a:lnTo>
                <a:lnTo>
                  <a:pt x="507" y="691"/>
                </a:lnTo>
                <a:lnTo>
                  <a:pt x="485" y="688"/>
                </a:lnTo>
                <a:lnTo>
                  <a:pt x="466" y="682"/>
                </a:lnTo>
                <a:lnTo>
                  <a:pt x="443" y="676"/>
                </a:lnTo>
                <a:lnTo>
                  <a:pt x="422" y="670"/>
                </a:lnTo>
                <a:lnTo>
                  <a:pt x="399" y="664"/>
                </a:lnTo>
                <a:lnTo>
                  <a:pt x="374" y="657"/>
                </a:lnTo>
                <a:lnTo>
                  <a:pt x="349" y="647"/>
                </a:lnTo>
                <a:lnTo>
                  <a:pt x="324" y="638"/>
                </a:lnTo>
                <a:lnTo>
                  <a:pt x="297" y="628"/>
                </a:lnTo>
                <a:lnTo>
                  <a:pt x="270" y="618"/>
                </a:lnTo>
                <a:lnTo>
                  <a:pt x="242" y="607"/>
                </a:lnTo>
                <a:lnTo>
                  <a:pt x="213" y="593"/>
                </a:lnTo>
                <a:lnTo>
                  <a:pt x="186" y="580"/>
                </a:lnTo>
                <a:lnTo>
                  <a:pt x="161" y="569"/>
                </a:lnTo>
                <a:lnTo>
                  <a:pt x="136" y="555"/>
                </a:lnTo>
                <a:lnTo>
                  <a:pt x="115" y="544"/>
                </a:lnTo>
                <a:lnTo>
                  <a:pt x="96" y="532"/>
                </a:lnTo>
                <a:lnTo>
                  <a:pt x="77" y="521"/>
                </a:lnTo>
                <a:lnTo>
                  <a:pt x="61" y="509"/>
                </a:lnTo>
                <a:lnTo>
                  <a:pt x="46" y="497"/>
                </a:lnTo>
                <a:lnTo>
                  <a:pt x="34" y="488"/>
                </a:lnTo>
                <a:lnTo>
                  <a:pt x="23" y="476"/>
                </a:lnTo>
                <a:lnTo>
                  <a:pt x="15" y="467"/>
                </a:lnTo>
                <a:lnTo>
                  <a:pt x="11" y="463"/>
                </a:lnTo>
                <a:lnTo>
                  <a:pt x="7" y="457"/>
                </a:lnTo>
                <a:lnTo>
                  <a:pt x="6" y="453"/>
                </a:lnTo>
                <a:lnTo>
                  <a:pt x="4" y="448"/>
                </a:lnTo>
                <a:lnTo>
                  <a:pt x="2" y="444"/>
                </a:lnTo>
                <a:lnTo>
                  <a:pt x="0" y="440"/>
                </a:lnTo>
                <a:lnTo>
                  <a:pt x="0" y="436"/>
                </a:lnTo>
                <a:lnTo>
                  <a:pt x="0" y="432"/>
                </a:lnTo>
                <a:lnTo>
                  <a:pt x="0" y="423"/>
                </a:lnTo>
                <a:lnTo>
                  <a:pt x="2" y="413"/>
                </a:lnTo>
                <a:lnTo>
                  <a:pt x="4" y="405"/>
                </a:lnTo>
                <a:lnTo>
                  <a:pt x="9" y="398"/>
                </a:lnTo>
                <a:lnTo>
                  <a:pt x="13" y="390"/>
                </a:lnTo>
                <a:lnTo>
                  <a:pt x="21" y="382"/>
                </a:lnTo>
                <a:lnTo>
                  <a:pt x="29" y="377"/>
                </a:lnTo>
                <a:lnTo>
                  <a:pt x="38" y="371"/>
                </a:lnTo>
                <a:lnTo>
                  <a:pt x="48" y="365"/>
                </a:lnTo>
                <a:lnTo>
                  <a:pt x="61" y="359"/>
                </a:lnTo>
                <a:lnTo>
                  <a:pt x="73" y="355"/>
                </a:lnTo>
                <a:lnTo>
                  <a:pt x="88" y="350"/>
                </a:lnTo>
                <a:lnTo>
                  <a:pt x="103" y="346"/>
                </a:lnTo>
                <a:lnTo>
                  <a:pt x="121" y="344"/>
                </a:lnTo>
                <a:lnTo>
                  <a:pt x="140" y="340"/>
                </a:lnTo>
                <a:lnTo>
                  <a:pt x="159" y="338"/>
                </a:lnTo>
                <a:lnTo>
                  <a:pt x="213" y="336"/>
                </a:lnTo>
                <a:lnTo>
                  <a:pt x="267" y="336"/>
                </a:lnTo>
                <a:lnTo>
                  <a:pt x="318" y="336"/>
                </a:lnTo>
                <a:lnTo>
                  <a:pt x="370" y="334"/>
                </a:lnTo>
                <a:lnTo>
                  <a:pt x="420" y="334"/>
                </a:lnTo>
                <a:lnTo>
                  <a:pt x="470" y="332"/>
                </a:lnTo>
                <a:lnTo>
                  <a:pt x="518" y="332"/>
                </a:lnTo>
                <a:lnTo>
                  <a:pt x="566" y="330"/>
                </a:lnTo>
                <a:lnTo>
                  <a:pt x="612" y="329"/>
                </a:lnTo>
                <a:lnTo>
                  <a:pt x="658" y="329"/>
                </a:lnTo>
                <a:lnTo>
                  <a:pt x="704" y="327"/>
                </a:lnTo>
                <a:lnTo>
                  <a:pt x="748" y="325"/>
                </a:lnTo>
                <a:lnTo>
                  <a:pt x="793" y="323"/>
                </a:lnTo>
                <a:lnTo>
                  <a:pt x="835" y="323"/>
                </a:lnTo>
                <a:lnTo>
                  <a:pt x="875" y="321"/>
                </a:lnTo>
                <a:lnTo>
                  <a:pt x="915" y="319"/>
                </a:lnTo>
                <a:lnTo>
                  <a:pt x="956" y="317"/>
                </a:lnTo>
                <a:lnTo>
                  <a:pt x="994" y="315"/>
                </a:lnTo>
                <a:lnTo>
                  <a:pt x="1033" y="313"/>
                </a:lnTo>
                <a:lnTo>
                  <a:pt x="1069" y="309"/>
                </a:lnTo>
                <a:lnTo>
                  <a:pt x="1105" y="307"/>
                </a:lnTo>
                <a:lnTo>
                  <a:pt x="1140" y="306"/>
                </a:lnTo>
                <a:lnTo>
                  <a:pt x="1175" y="304"/>
                </a:lnTo>
                <a:lnTo>
                  <a:pt x="1209" y="300"/>
                </a:lnTo>
                <a:lnTo>
                  <a:pt x="1242" y="298"/>
                </a:lnTo>
                <a:lnTo>
                  <a:pt x="1272" y="294"/>
                </a:lnTo>
                <a:lnTo>
                  <a:pt x="1303" y="292"/>
                </a:lnTo>
                <a:lnTo>
                  <a:pt x="1334" y="288"/>
                </a:lnTo>
                <a:lnTo>
                  <a:pt x="1363" y="286"/>
                </a:lnTo>
                <a:lnTo>
                  <a:pt x="1390" y="282"/>
                </a:lnTo>
                <a:lnTo>
                  <a:pt x="1416" y="279"/>
                </a:lnTo>
                <a:lnTo>
                  <a:pt x="1443" y="275"/>
                </a:lnTo>
                <a:lnTo>
                  <a:pt x="1541" y="265"/>
                </a:lnTo>
                <a:lnTo>
                  <a:pt x="1641" y="258"/>
                </a:lnTo>
                <a:lnTo>
                  <a:pt x="1741" y="248"/>
                </a:lnTo>
                <a:lnTo>
                  <a:pt x="1843" y="240"/>
                </a:lnTo>
                <a:lnTo>
                  <a:pt x="2050" y="225"/>
                </a:lnTo>
                <a:lnTo>
                  <a:pt x="2261" y="210"/>
                </a:lnTo>
                <a:lnTo>
                  <a:pt x="2478" y="196"/>
                </a:lnTo>
                <a:lnTo>
                  <a:pt x="2701" y="185"/>
                </a:lnTo>
                <a:lnTo>
                  <a:pt x="2925" y="173"/>
                </a:lnTo>
                <a:lnTo>
                  <a:pt x="3156" y="163"/>
                </a:lnTo>
                <a:lnTo>
                  <a:pt x="3263" y="154"/>
                </a:lnTo>
                <a:lnTo>
                  <a:pt x="3369" y="146"/>
                </a:lnTo>
                <a:lnTo>
                  <a:pt x="3470" y="139"/>
                </a:lnTo>
                <a:lnTo>
                  <a:pt x="3568" y="131"/>
                </a:lnTo>
                <a:lnTo>
                  <a:pt x="3664" y="121"/>
                </a:lnTo>
                <a:lnTo>
                  <a:pt x="3756" y="114"/>
                </a:lnTo>
                <a:lnTo>
                  <a:pt x="3845" y="106"/>
                </a:lnTo>
                <a:lnTo>
                  <a:pt x="3931" y="98"/>
                </a:lnTo>
                <a:lnTo>
                  <a:pt x="4014" y="89"/>
                </a:lnTo>
                <a:lnTo>
                  <a:pt x="4094" y="81"/>
                </a:lnTo>
                <a:lnTo>
                  <a:pt x="4171" y="73"/>
                </a:lnTo>
                <a:lnTo>
                  <a:pt x="4244" y="66"/>
                </a:lnTo>
                <a:lnTo>
                  <a:pt x="4313" y="56"/>
                </a:lnTo>
                <a:lnTo>
                  <a:pt x="4380" y="48"/>
                </a:lnTo>
                <a:lnTo>
                  <a:pt x="4444" y="41"/>
                </a:lnTo>
                <a:lnTo>
                  <a:pt x="4505" y="33"/>
                </a:lnTo>
                <a:lnTo>
                  <a:pt x="4528" y="29"/>
                </a:lnTo>
                <a:lnTo>
                  <a:pt x="4551" y="25"/>
                </a:lnTo>
                <a:lnTo>
                  <a:pt x="4572" y="21"/>
                </a:lnTo>
                <a:lnTo>
                  <a:pt x="4592" y="19"/>
                </a:lnTo>
                <a:lnTo>
                  <a:pt x="4611" y="16"/>
                </a:lnTo>
                <a:lnTo>
                  <a:pt x="4630" y="14"/>
                </a:lnTo>
                <a:lnTo>
                  <a:pt x="4647" y="12"/>
                </a:lnTo>
                <a:lnTo>
                  <a:pt x="4663" y="10"/>
                </a:lnTo>
                <a:lnTo>
                  <a:pt x="4678" y="8"/>
                </a:lnTo>
                <a:lnTo>
                  <a:pt x="4691" y="6"/>
                </a:lnTo>
                <a:lnTo>
                  <a:pt x="4705" y="4"/>
                </a:lnTo>
                <a:lnTo>
                  <a:pt x="4716" y="2"/>
                </a:lnTo>
                <a:lnTo>
                  <a:pt x="4728" y="2"/>
                </a:lnTo>
                <a:lnTo>
                  <a:pt x="4737" y="0"/>
                </a:lnTo>
                <a:lnTo>
                  <a:pt x="4747" y="0"/>
                </a:lnTo>
                <a:lnTo>
                  <a:pt x="475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122" name="Picture 2" descr="C:\Users\Meishing\Desktop\meizhou pics\且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581400" y="2819400"/>
            <a:ext cx="5305425" cy="1720893"/>
          </a:xfrm>
          <a:prstGeom prst="rect">
            <a:avLst/>
          </a:prstGeom>
          <a:noFill/>
        </p:spPr>
      </p:pic>
      <p:pic>
        <p:nvPicPr>
          <p:cNvPr id="5123" name="Picture 3" descr="C:\Users\Meishing\Desktop\meizhou pics\而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5334000"/>
            <a:ext cx="5976257" cy="1219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esktop\課本故事圖檔\L3-1 (1)\Slide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95400"/>
            <a:ext cx="2540000" cy="1905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2971800" y="1981200"/>
            <a:ext cx="6019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John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每天早上只喝果汁牛奶</a:t>
            </a:r>
            <a:r>
              <a:rPr lang="zh-TW" altLang="en-US" sz="32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而已</a:t>
            </a:r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!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0" y="990600"/>
            <a:ext cx="1600199" cy="646331"/>
          </a:xfrm>
          <a:prstGeom prst="rect">
            <a:avLst/>
          </a:prstGeom>
          <a:solidFill>
            <a:srgbClr val="69FD35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而已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4200" y="3733800"/>
            <a:ext cx="150876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而且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47" name="Picture 3" descr="C:\Users\Meishing\Desktop\課本故事圖檔\L2-7 (1)\Slide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572000"/>
            <a:ext cx="2514600" cy="18859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2971800" y="5105400"/>
            <a:ext cx="6019800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年不只是怕看到紅色</a:t>
            </a:r>
            <a:r>
              <a:rPr lang="zh-TW" altLang="en-US" sz="32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而且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還怕聽到爆竹的聲音</a:t>
            </a:r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!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543800" y="762000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 smtClean="0"/>
              <a:t>天燈</a:t>
            </a:r>
            <a:r>
              <a:rPr lang="en-US" sz="1000" dirty="0" smtClean="0"/>
              <a:t>Wiki.org</a:t>
            </a:r>
            <a:endParaRPr lang="en-US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5486400" y="1600200"/>
            <a:ext cx="2286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忽然</a:t>
            </a:r>
            <a:r>
              <a:rPr lang="zh-TW" altLang="en-US" sz="3200" dirty="0" smtClean="0">
                <a:solidFill>
                  <a:schemeClr val="accent1"/>
                </a:solidFill>
                <a:latin typeface="Adobe Kaiti Std R" pitchFamily="18" charset="-128"/>
                <a:ea typeface="Adobe Kaiti Std R" pitchFamily="18" charset="-128"/>
              </a:rPr>
              <a:t>下雪</a:t>
            </a:r>
            <a:r>
              <a:rPr lang="en-US" altLang="zh-TW" sz="3200" dirty="0" smtClean="0">
                <a:solidFill>
                  <a:schemeClr val="accent1"/>
                </a:solidFill>
                <a:latin typeface="Adobe Kaiti Std R" pitchFamily="18" charset="-128"/>
                <a:ea typeface="Adobe Kaiti Std R" pitchFamily="18" charset="-128"/>
              </a:rPr>
              <a:t>!</a:t>
            </a:r>
            <a:endParaRPr lang="en-US" sz="3200" dirty="0">
              <a:solidFill>
                <a:schemeClr val="accent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2" name="Picture 3" descr="C:\Users\Meishing\Desktop\meizhou pics\44-3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58201" r="29327"/>
          <a:stretch>
            <a:fillRect/>
          </a:stretch>
        </p:blipFill>
        <p:spPr bwMode="auto">
          <a:xfrm>
            <a:off x="990600" y="1463040"/>
            <a:ext cx="1371600" cy="128016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48000" y="1219200"/>
            <a:ext cx="152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latin typeface="Adobe Kaiti Std R" pitchFamily="18" charset="-128"/>
                <a:ea typeface="Adobe Kaiti Std R" pitchFamily="18" charset="-128"/>
              </a:rPr>
              <a:t>勿</a:t>
            </a:r>
            <a:endParaRPr lang="en-US" altLang="zh-TW" sz="8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0" y="1828800"/>
            <a:ext cx="152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心</a:t>
            </a:r>
            <a:endParaRPr lang="en-US" sz="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289" name="Picture 1" descr="C:\Users\Meishing\Desktop\meizhou pics\pics\pics\12.1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2438400"/>
            <a:ext cx="2590800" cy="199292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28600" y="59436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今天的天氣真奇怪！</a:t>
            </a:r>
            <a:endParaRPr lang="en-US" sz="2800" dirty="0"/>
          </a:p>
        </p:txBody>
      </p:sp>
      <p:sp>
        <p:nvSpPr>
          <p:cNvPr id="11" name="Action Button: Sound 10">
            <a:hlinkClick r:id="" action="ppaction://noaction" highlightClick="1"/>
          </p:cNvPr>
          <p:cNvSpPr/>
          <p:nvPr/>
        </p:nvSpPr>
        <p:spPr>
          <a:xfrm>
            <a:off x="6477000" y="6019800"/>
            <a:ext cx="304800" cy="381000"/>
          </a:xfrm>
          <a:prstGeom prst="actionButtonSound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C:\Users\Meishing\Desktop\課本故事圖檔\L1-2\Slide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3810000"/>
            <a:ext cx="2641600" cy="19812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62000" y="3048000"/>
            <a:ext cx="3200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忽然</a:t>
            </a:r>
            <a:r>
              <a:rPr lang="zh-TW" altLang="en-US" sz="3200" dirty="0" smtClean="0">
                <a:solidFill>
                  <a:schemeClr val="accent1"/>
                </a:solidFill>
                <a:latin typeface="Adobe Kaiti Std R" pitchFamily="18" charset="-128"/>
                <a:ea typeface="Adobe Kaiti Std R" pitchFamily="18" charset="-128"/>
              </a:rPr>
              <a:t>飛了起來</a:t>
            </a:r>
            <a:r>
              <a:rPr lang="en-US" altLang="zh-TW" sz="3200" dirty="0" smtClean="0">
                <a:solidFill>
                  <a:schemeClr val="accent1"/>
                </a:solidFill>
                <a:latin typeface="Adobe Kaiti Std R" pitchFamily="18" charset="-128"/>
                <a:ea typeface="Adobe Kaiti Std R" pitchFamily="18" charset="-128"/>
              </a:rPr>
              <a:t>!</a:t>
            </a:r>
            <a:endParaRPr lang="en-US" sz="3200" dirty="0">
              <a:solidFill>
                <a:schemeClr val="accent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4-cu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/>
      <p:bldP spid="7" grpId="1"/>
      <p:bldP spid="8" grpId="0"/>
      <p:bldP spid="8" grpId="1"/>
      <p:bldP spid="10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Meishing\Desktop\meizhou pics\pics\pics\6.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4235585"/>
            <a:ext cx="914400" cy="907914"/>
          </a:xfrm>
          <a:prstGeom prst="ellipse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971800" y="1066800"/>
            <a:ext cx="175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 smtClean="0">
                <a:latin typeface="Adobe Kaiti Std R" pitchFamily="18" charset="-128"/>
                <a:ea typeface="Adobe Kaiti Std R" pitchFamily="18" charset="-128"/>
              </a:rPr>
              <a:t>然</a:t>
            </a:r>
            <a:endParaRPr lang="en-US" sz="96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0" y="6211669"/>
            <a:ext cx="4953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烏雲來了</a:t>
            </a:r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!</a:t>
            </a:r>
            <a:r>
              <a:rPr lang="zh-TW" altLang="en-US" sz="3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果然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下起雨</a:t>
            </a:r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!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9000" y="5486400"/>
            <a:ext cx="5715000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太陽出來了</a:t>
            </a:r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!</a:t>
            </a:r>
            <a:r>
              <a:rPr lang="zh-TW" altLang="en-US" sz="32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然後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就出現彩虹</a:t>
            </a:r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!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9" name="Picture 3" descr="C:\Users\Meishing\Desktop\meizhou pics\44-3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72336" r="14361"/>
          <a:stretch>
            <a:fillRect/>
          </a:stretch>
        </p:blipFill>
        <p:spPr bwMode="auto">
          <a:xfrm>
            <a:off x="762000" y="1104900"/>
            <a:ext cx="1524000" cy="1333500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3200400" y="2057400"/>
            <a:ext cx="990600" cy="228600"/>
            <a:chOff x="976313" y="5214938"/>
            <a:chExt cx="3792537" cy="1012825"/>
          </a:xfrm>
        </p:grpSpPr>
        <p:sp>
          <p:nvSpPr>
            <p:cNvPr id="13" name="Freeform 17"/>
            <p:cNvSpPr>
              <a:spLocks/>
            </p:cNvSpPr>
            <p:nvPr/>
          </p:nvSpPr>
          <p:spPr bwMode="auto">
            <a:xfrm>
              <a:off x="976313" y="5329238"/>
              <a:ext cx="493712" cy="898525"/>
            </a:xfrm>
            <a:custGeom>
              <a:avLst/>
              <a:gdLst/>
              <a:ahLst/>
              <a:cxnLst>
                <a:cxn ang="0">
                  <a:pos x="476" y="2"/>
                </a:cxn>
                <a:cxn ang="0">
                  <a:pos x="487" y="7"/>
                </a:cxn>
                <a:cxn ang="0">
                  <a:pos x="499" y="19"/>
                </a:cxn>
                <a:cxn ang="0">
                  <a:pos x="512" y="36"/>
                </a:cxn>
                <a:cxn ang="0">
                  <a:pos x="524" y="59"/>
                </a:cxn>
                <a:cxn ang="0">
                  <a:pos x="541" y="101"/>
                </a:cxn>
                <a:cxn ang="0">
                  <a:pos x="570" y="168"/>
                </a:cxn>
                <a:cxn ang="0">
                  <a:pos x="593" y="230"/>
                </a:cxn>
                <a:cxn ang="0">
                  <a:pos x="608" y="287"/>
                </a:cxn>
                <a:cxn ang="0">
                  <a:pos x="618" y="337"/>
                </a:cxn>
                <a:cxn ang="0">
                  <a:pos x="621" y="385"/>
                </a:cxn>
                <a:cxn ang="0">
                  <a:pos x="618" y="464"/>
                </a:cxn>
                <a:cxn ang="0">
                  <a:pos x="604" y="543"/>
                </a:cxn>
                <a:cxn ang="0">
                  <a:pos x="581" y="623"/>
                </a:cxn>
                <a:cxn ang="0">
                  <a:pos x="550" y="706"/>
                </a:cxn>
                <a:cxn ang="0">
                  <a:pos x="514" y="790"/>
                </a:cxn>
                <a:cxn ang="0">
                  <a:pos x="485" y="858"/>
                </a:cxn>
                <a:cxn ang="0">
                  <a:pos x="460" y="911"/>
                </a:cxn>
                <a:cxn ang="0">
                  <a:pos x="431" y="961"/>
                </a:cxn>
                <a:cxn ang="0">
                  <a:pos x="399" y="1005"/>
                </a:cxn>
                <a:cxn ang="0">
                  <a:pos x="360" y="1044"/>
                </a:cxn>
                <a:cxn ang="0">
                  <a:pos x="318" y="1080"/>
                </a:cxn>
                <a:cxn ang="0">
                  <a:pos x="278" y="1109"/>
                </a:cxn>
                <a:cxn ang="0">
                  <a:pos x="253" y="1120"/>
                </a:cxn>
                <a:cxn ang="0">
                  <a:pos x="228" y="1128"/>
                </a:cxn>
                <a:cxn ang="0">
                  <a:pos x="201" y="1132"/>
                </a:cxn>
                <a:cxn ang="0">
                  <a:pos x="161" y="1128"/>
                </a:cxn>
                <a:cxn ang="0">
                  <a:pos x="126" y="1117"/>
                </a:cxn>
                <a:cxn ang="0">
                  <a:pos x="94" y="1097"/>
                </a:cxn>
                <a:cxn ang="0">
                  <a:pos x="63" y="1072"/>
                </a:cxn>
                <a:cxn ang="0">
                  <a:pos x="38" y="1042"/>
                </a:cxn>
                <a:cxn ang="0">
                  <a:pos x="17" y="986"/>
                </a:cxn>
                <a:cxn ang="0">
                  <a:pos x="3" y="915"/>
                </a:cxn>
                <a:cxn ang="0">
                  <a:pos x="0" y="842"/>
                </a:cxn>
                <a:cxn ang="0">
                  <a:pos x="3" y="781"/>
                </a:cxn>
                <a:cxn ang="0">
                  <a:pos x="17" y="717"/>
                </a:cxn>
                <a:cxn ang="0">
                  <a:pos x="50" y="646"/>
                </a:cxn>
                <a:cxn ang="0">
                  <a:pos x="105" y="568"/>
                </a:cxn>
                <a:cxn ang="0">
                  <a:pos x="155" y="495"/>
                </a:cxn>
                <a:cxn ang="0">
                  <a:pos x="201" y="426"/>
                </a:cxn>
                <a:cxn ang="0">
                  <a:pos x="243" y="364"/>
                </a:cxn>
                <a:cxn ang="0">
                  <a:pos x="280" y="307"/>
                </a:cxn>
                <a:cxn ang="0">
                  <a:pos x="312" y="257"/>
                </a:cxn>
                <a:cxn ang="0">
                  <a:pos x="339" y="211"/>
                </a:cxn>
                <a:cxn ang="0">
                  <a:pos x="362" y="170"/>
                </a:cxn>
                <a:cxn ang="0">
                  <a:pos x="380" y="134"/>
                </a:cxn>
                <a:cxn ang="0">
                  <a:pos x="393" y="105"/>
                </a:cxn>
                <a:cxn ang="0">
                  <a:pos x="403" y="73"/>
                </a:cxn>
                <a:cxn ang="0">
                  <a:pos x="414" y="44"/>
                </a:cxn>
                <a:cxn ang="0">
                  <a:pos x="428" y="23"/>
                </a:cxn>
                <a:cxn ang="0">
                  <a:pos x="441" y="9"/>
                </a:cxn>
                <a:cxn ang="0">
                  <a:pos x="458" y="2"/>
                </a:cxn>
                <a:cxn ang="0">
                  <a:pos x="470" y="0"/>
                </a:cxn>
              </a:cxnLst>
              <a:rect l="0" t="0" r="r" b="b"/>
              <a:pathLst>
                <a:path w="621" h="1132">
                  <a:moveTo>
                    <a:pt x="470" y="0"/>
                  </a:moveTo>
                  <a:lnTo>
                    <a:pt x="472" y="0"/>
                  </a:lnTo>
                  <a:lnTo>
                    <a:pt x="476" y="2"/>
                  </a:lnTo>
                  <a:lnTo>
                    <a:pt x="479" y="2"/>
                  </a:lnTo>
                  <a:lnTo>
                    <a:pt x="483" y="3"/>
                  </a:lnTo>
                  <a:lnTo>
                    <a:pt x="487" y="7"/>
                  </a:lnTo>
                  <a:lnTo>
                    <a:pt x="491" y="9"/>
                  </a:lnTo>
                  <a:lnTo>
                    <a:pt x="495" y="13"/>
                  </a:lnTo>
                  <a:lnTo>
                    <a:pt x="499" y="19"/>
                  </a:lnTo>
                  <a:lnTo>
                    <a:pt x="504" y="23"/>
                  </a:lnTo>
                  <a:lnTo>
                    <a:pt x="508" y="28"/>
                  </a:lnTo>
                  <a:lnTo>
                    <a:pt x="512" y="36"/>
                  </a:lnTo>
                  <a:lnTo>
                    <a:pt x="516" y="42"/>
                  </a:lnTo>
                  <a:lnTo>
                    <a:pt x="520" y="51"/>
                  </a:lnTo>
                  <a:lnTo>
                    <a:pt x="524" y="59"/>
                  </a:lnTo>
                  <a:lnTo>
                    <a:pt x="526" y="69"/>
                  </a:lnTo>
                  <a:lnTo>
                    <a:pt x="529" y="78"/>
                  </a:lnTo>
                  <a:lnTo>
                    <a:pt x="541" y="101"/>
                  </a:lnTo>
                  <a:lnTo>
                    <a:pt x="550" y="124"/>
                  </a:lnTo>
                  <a:lnTo>
                    <a:pt x="560" y="147"/>
                  </a:lnTo>
                  <a:lnTo>
                    <a:pt x="570" y="168"/>
                  </a:lnTo>
                  <a:lnTo>
                    <a:pt x="577" y="190"/>
                  </a:lnTo>
                  <a:lnTo>
                    <a:pt x="585" y="211"/>
                  </a:lnTo>
                  <a:lnTo>
                    <a:pt x="593" y="230"/>
                  </a:lnTo>
                  <a:lnTo>
                    <a:pt x="598" y="249"/>
                  </a:lnTo>
                  <a:lnTo>
                    <a:pt x="604" y="268"/>
                  </a:lnTo>
                  <a:lnTo>
                    <a:pt x="608" y="287"/>
                  </a:lnTo>
                  <a:lnTo>
                    <a:pt x="612" y="305"/>
                  </a:lnTo>
                  <a:lnTo>
                    <a:pt x="616" y="322"/>
                  </a:lnTo>
                  <a:lnTo>
                    <a:pt x="618" y="337"/>
                  </a:lnTo>
                  <a:lnTo>
                    <a:pt x="620" y="355"/>
                  </a:lnTo>
                  <a:lnTo>
                    <a:pt x="621" y="370"/>
                  </a:lnTo>
                  <a:lnTo>
                    <a:pt x="621" y="385"/>
                  </a:lnTo>
                  <a:lnTo>
                    <a:pt x="621" y="410"/>
                  </a:lnTo>
                  <a:lnTo>
                    <a:pt x="620" y="437"/>
                  </a:lnTo>
                  <a:lnTo>
                    <a:pt x="618" y="464"/>
                  </a:lnTo>
                  <a:lnTo>
                    <a:pt x="614" y="489"/>
                  </a:lnTo>
                  <a:lnTo>
                    <a:pt x="608" y="516"/>
                  </a:lnTo>
                  <a:lnTo>
                    <a:pt x="604" y="543"/>
                  </a:lnTo>
                  <a:lnTo>
                    <a:pt x="597" y="570"/>
                  </a:lnTo>
                  <a:lnTo>
                    <a:pt x="589" y="596"/>
                  </a:lnTo>
                  <a:lnTo>
                    <a:pt x="581" y="623"/>
                  </a:lnTo>
                  <a:lnTo>
                    <a:pt x="572" y="650"/>
                  </a:lnTo>
                  <a:lnTo>
                    <a:pt x="562" y="679"/>
                  </a:lnTo>
                  <a:lnTo>
                    <a:pt x="550" y="706"/>
                  </a:lnTo>
                  <a:lnTo>
                    <a:pt x="539" y="733"/>
                  </a:lnTo>
                  <a:lnTo>
                    <a:pt x="527" y="762"/>
                  </a:lnTo>
                  <a:lnTo>
                    <a:pt x="514" y="790"/>
                  </a:lnTo>
                  <a:lnTo>
                    <a:pt x="499" y="817"/>
                  </a:lnTo>
                  <a:lnTo>
                    <a:pt x="493" y="838"/>
                  </a:lnTo>
                  <a:lnTo>
                    <a:pt x="485" y="858"/>
                  </a:lnTo>
                  <a:lnTo>
                    <a:pt x="478" y="877"/>
                  </a:lnTo>
                  <a:lnTo>
                    <a:pt x="468" y="894"/>
                  </a:lnTo>
                  <a:lnTo>
                    <a:pt x="460" y="911"/>
                  </a:lnTo>
                  <a:lnTo>
                    <a:pt x="451" y="929"/>
                  </a:lnTo>
                  <a:lnTo>
                    <a:pt x="441" y="946"/>
                  </a:lnTo>
                  <a:lnTo>
                    <a:pt x="431" y="961"/>
                  </a:lnTo>
                  <a:lnTo>
                    <a:pt x="420" y="977"/>
                  </a:lnTo>
                  <a:lnTo>
                    <a:pt x="408" y="992"/>
                  </a:lnTo>
                  <a:lnTo>
                    <a:pt x="399" y="1005"/>
                  </a:lnTo>
                  <a:lnTo>
                    <a:pt x="385" y="1019"/>
                  </a:lnTo>
                  <a:lnTo>
                    <a:pt x="374" y="1030"/>
                  </a:lnTo>
                  <a:lnTo>
                    <a:pt x="360" y="1044"/>
                  </a:lnTo>
                  <a:lnTo>
                    <a:pt x="349" y="1053"/>
                  </a:lnTo>
                  <a:lnTo>
                    <a:pt x="336" y="1065"/>
                  </a:lnTo>
                  <a:lnTo>
                    <a:pt x="318" y="1080"/>
                  </a:lnTo>
                  <a:lnTo>
                    <a:pt x="303" y="1094"/>
                  </a:lnTo>
                  <a:lnTo>
                    <a:pt x="286" y="1105"/>
                  </a:lnTo>
                  <a:lnTo>
                    <a:pt x="278" y="1109"/>
                  </a:lnTo>
                  <a:lnTo>
                    <a:pt x="270" y="1115"/>
                  </a:lnTo>
                  <a:lnTo>
                    <a:pt x="263" y="1119"/>
                  </a:lnTo>
                  <a:lnTo>
                    <a:pt x="253" y="1120"/>
                  </a:lnTo>
                  <a:lnTo>
                    <a:pt x="245" y="1124"/>
                  </a:lnTo>
                  <a:lnTo>
                    <a:pt x="236" y="1126"/>
                  </a:lnTo>
                  <a:lnTo>
                    <a:pt x="228" y="1128"/>
                  </a:lnTo>
                  <a:lnTo>
                    <a:pt x="218" y="1130"/>
                  </a:lnTo>
                  <a:lnTo>
                    <a:pt x="209" y="1130"/>
                  </a:lnTo>
                  <a:lnTo>
                    <a:pt x="201" y="1132"/>
                  </a:lnTo>
                  <a:lnTo>
                    <a:pt x="188" y="1130"/>
                  </a:lnTo>
                  <a:lnTo>
                    <a:pt x="174" y="1130"/>
                  </a:lnTo>
                  <a:lnTo>
                    <a:pt x="161" y="1128"/>
                  </a:lnTo>
                  <a:lnTo>
                    <a:pt x="149" y="1124"/>
                  </a:lnTo>
                  <a:lnTo>
                    <a:pt x="138" y="1120"/>
                  </a:lnTo>
                  <a:lnTo>
                    <a:pt x="126" y="1117"/>
                  </a:lnTo>
                  <a:lnTo>
                    <a:pt x="115" y="1111"/>
                  </a:lnTo>
                  <a:lnTo>
                    <a:pt x="103" y="1105"/>
                  </a:lnTo>
                  <a:lnTo>
                    <a:pt x="94" y="1097"/>
                  </a:lnTo>
                  <a:lnTo>
                    <a:pt x="82" y="1090"/>
                  </a:lnTo>
                  <a:lnTo>
                    <a:pt x="73" y="1082"/>
                  </a:lnTo>
                  <a:lnTo>
                    <a:pt x="63" y="1072"/>
                  </a:lnTo>
                  <a:lnTo>
                    <a:pt x="55" y="1063"/>
                  </a:lnTo>
                  <a:lnTo>
                    <a:pt x="46" y="1051"/>
                  </a:lnTo>
                  <a:lnTo>
                    <a:pt x="38" y="1042"/>
                  </a:lnTo>
                  <a:lnTo>
                    <a:pt x="30" y="1028"/>
                  </a:lnTo>
                  <a:lnTo>
                    <a:pt x="23" y="1007"/>
                  </a:lnTo>
                  <a:lnTo>
                    <a:pt x="17" y="986"/>
                  </a:lnTo>
                  <a:lnTo>
                    <a:pt x="11" y="963"/>
                  </a:lnTo>
                  <a:lnTo>
                    <a:pt x="7" y="940"/>
                  </a:lnTo>
                  <a:lnTo>
                    <a:pt x="3" y="915"/>
                  </a:lnTo>
                  <a:lnTo>
                    <a:pt x="2" y="892"/>
                  </a:lnTo>
                  <a:lnTo>
                    <a:pt x="0" y="867"/>
                  </a:lnTo>
                  <a:lnTo>
                    <a:pt x="0" y="842"/>
                  </a:lnTo>
                  <a:lnTo>
                    <a:pt x="0" y="821"/>
                  </a:lnTo>
                  <a:lnTo>
                    <a:pt x="2" y="802"/>
                  </a:lnTo>
                  <a:lnTo>
                    <a:pt x="3" y="781"/>
                  </a:lnTo>
                  <a:lnTo>
                    <a:pt x="7" y="760"/>
                  </a:lnTo>
                  <a:lnTo>
                    <a:pt x="11" y="739"/>
                  </a:lnTo>
                  <a:lnTo>
                    <a:pt x="17" y="717"/>
                  </a:lnTo>
                  <a:lnTo>
                    <a:pt x="23" y="696"/>
                  </a:lnTo>
                  <a:lnTo>
                    <a:pt x="30" y="673"/>
                  </a:lnTo>
                  <a:lnTo>
                    <a:pt x="50" y="646"/>
                  </a:lnTo>
                  <a:lnTo>
                    <a:pt x="69" y="620"/>
                  </a:lnTo>
                  <a:lnTo>
                    <a:pt x="86" y="593"/>
                  </a:lnTo>
                  <a:lnTo>
                    <a:pt x="105" y="568"/>
                  </a:lnTo>
                  <a:lnTo>
                    <a:pt x="122" y="543"/>
                  </a:lnTo>
                  <a:lnTo>
                    <a:pt x="140" y="518"/>
                  </a:lnTo>
                  <a:lnTo>
                    <a:pt x="155" y="495"/>
                  </a:lnTo>
                  <a:lnTo>
                    <a:pt x="172" y="470"/>
                  </a:lnTo>
                  <a:lnTo>
                    <a:pt x="188" y="449"/>
                  </a:lnTo>
                  <a:lnTo>
                    <a:pt x="201" y="426"/>
                  </a:lnTo>
                  <a:lnTo>
                    <a:pt x="217" y="405"/>
                  </a:lnTo>
                  <a:lnTo>
                    <a:pt x="230" y="383"/>
                  </a:lnTo>
                  <a:lnTo>
                    <a:pt x="243" y="364"/>
                  </a:lnTo>
                  <a:lnTo>
                    <a:pt x="257" y="345"/>
                  </a:lnTo>
                  <a:lnTo>
                    <a:pt x="268" y="326"/>
                  </a:lnTo>
                  <a:lnTo>
                    <a:pt x="280" y="307"/>
                  </a:lnTo>
                  <a:lnTo>
                    <a:pt x="291" y="289"/>
                  </a:lnTo>
                  <a:lnTo>
                    <a:pt x="303" y="272"/>
                  </a:lnTo>
                  <a:lnTo>
                    <a:pt x="312" y="257"/>
                  </a:lnTo>
                  <a:lnTo>
                    <a:pt x="322" y="240"/>
                  </a:lnTo>
                  <a:lnTo>
                    <a:pt x="332" y="224"/>
                  </a:lnTo>
                  <a:lnTo>
                    <a:pt x="339" y="211"/>
                  </a:lnTo>
                  <a:lnTo>
                    <a:pt x="347" y="195"/>
                  </a:lnTo>
                  <a:lnTo>
                    <a:pt x="355" y="182"/>
                  </a:lnTo>
                  <a:lnTo>
                    <a:pt x="362" y="170"/>
                  </a:lnTo>
                  <a:lnTo>
                    <a:pt x="368" y="157"/>
                  </a:lnTo>
                  <a:lnTo>
                    <a:pt x="374" y="145"/>
                  </a:lnTo>
                  <a:lnTo>
                    <a:pt x="380" y="134"/>
                  </a:lnTo>
                  <a:lnTo>
                    <a:pt x="385" y="124"/>
                  </a:lnTo>
                  <a:lnTo>
                    <a:pt x="389" y="113"/>
                  </a:lnTo>
                  <a:lnTo>
                    <a:pt x="393" y="105"/>
                  </a:lnTo>
                  <a:lnTo>
                    <a:pt x="395" y="96"/>
                  </a:lnTo>
                  <a:lnTo>
                    <a:pt x="399" y="84"/>
                  </a:lnTo>
                  <a:lnTo>
                    <a:pt x="403" y="73"/>
                  </a:lnTo>
                  <a:lnTo>
                    <a:pt x="407" y="63"/>
                  </a:lnTo>
                  <a:lnTo>
                    <a:pt x="410" y="53"/>
                  </a:lnTo>
                  <a:lnTo>
                    <a:pt x="414" y="44"/>
                  </a:lnTo>
                  <a:lnTo>
                    <a:pt x="418" y="36"/>
                  </a:lnTo>
                  <a:lnTo>
                    <a:pt x="424" y="28"/>
                  </a:lnTo>
                  <a:lnTo>
                    <a:pt x="428" y="23"/>
                  </a:lnTo>
                  <a:lnTo>
                    <a:pt x="431" y="17"/>
                  </a:lnTo>
                  <a:lnTo>
                    <a:pt x="437" y="13"/>
                  </a:lnTo>
                  <a:lnTo>
                    <a:pt x="441" y="9"/>
                  </a:lnTo>
                  <a:lnTo>
                    <a:pt x="447" y="5"/>
                  </a:lnTo>
                  <a:lnTo>
                    <a:pt x="453" y="3"/>
                  </a:lnTo>
                  <a:lnTo>
                    <a:pt x="458" y="2"/>
                  </a:lnTo>
                  <a:lnTo>
                    <a:pt x="464" y="0"/>
                  </a:lnTo>
                  <a:lnTo>
                    <a:pt x="470" y="0"/>
                  </a:lnTo>
                  <a:lnTo>
                    <a:pt x="47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auto">
            <a:xfrm>
              <a:off x="2114550" y="5311775"/>
              <a:ext cx="488950" cy="725488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14" y="5"/>
                </a:cxn>
                <a:cxn ang="0">
                  <a:pos x="152" y="19"/>
                </a:cxn>
                <a:cxn ang="0">
                  <a:pos x="192" y="40"/>
                </a:cxn>
                <a:cxn ang="0">
                  <a:pos x="238" y="67"/>
                </a:cxn>
                <a:cxn ang="0">
                  <a:pos x="288" y="94"/>
                </a:cxn>
                <a:cxn ang="0">
                  <a:pos x="334" y="122"/>
                </a:cxn>
                <a:cxn ang="0">
                  <a:pos x="377" y="151"/>
                </a:cxn>
                <a:cxn ang="0">
                  <a:pos x="415" y="180"/>
                </a:cxn>
                <a:cxn ang="0">
                  <a:pos x="451" y="211"/>
                </a:cxn>
                <a:cxn ang="0">
                  <a:pos x="482" y="241"/>
                </a:cxn>
                <a:cxn ang="0">
                  <a:pos x="511" y="272"/>
                </a:cxn>
                <a:cxn ang="0">
                  <a:pos x="536" y="307"/>
                </a:cxn>
                <a:cxn ang="0">
                  <a:pos x="555" y="345"/>
                </a:cxn>
                <a:cxn ang="0">
                  <a:pos x="572" y="389"/>
                </a:cxn>
                <a:cxn ang="0">
                  <a:pos x="586" y="435"/>
                </a:cxn>
                <a:cxn ang="0">
                  <a:pos x="597" y="485"/>
                </a:cxn>
                <a:cxn ang="0">
                  <a:pos x="607" y="537"/>
                </a:cxn>
                <a:cxn ang="0">
                  <a:pos x="613" y="593"/>
                </a:cxn>
                <a:cxn ang="0">
                  <a:pos x="616" y="654"/>
                </a:cxn>
                <a:cxn ang="0">
                  <a:pos x="615" y="712"/>
                </a:cxn>
                <a:cxn ang="0">
                  <a:pos x="609" y="762"/>
                </a:cxn>
                <a:cxn ang="0">
                  <a:pos x="597" y="804"/>
                </a:cxn>
                <a:cxn ang="0">
                  <a:pos x="580" y="840"/>
                </a:cxn>
                <a:cxn ang="0">
                  <a:pos x="557" y="869"/>
                </a:cxn>
                <a:cxn ang="0">
                  <a:pos x="528" y="890"/>
                </a:cxn>
                <a:cxn ang="0">
                  <a:pos x="492" y="905"/>
                </a:cxn>
                <a:cxn ang="0">
                  <a:pos x="449" y="913"/>
                </a:cxn>
                <a:cxn ang="0">
                  <a:pos x="421" y="913"/>
                </a:cxn>
                <a:cxn ang="0">
                  <a:pos x="405" y="909"/>
                </a:cxn>
                <a:cxn ang="0">
                  <a:pos x="392" y="904"/>
                </a:cxn>
                <a:cxn ang="0">
                  <a:pos x="378" y="896"/>
                </a:cxn>
                <a:cxn ang="0">
                  <a:pos x="365" y="884"/>
                </a:cxn>
                <a:cxn ang="0">
                  <a:pos x="352" y="871"/>
                </a:cxn>
                <a:cxn ang="0">
                  <a:pos x="338" y="854"/>
                </a:cxn>
                <a:cxn ang="0">
                  <a:pos x="325" y="834"/>
                </a:cxn>
                <a:cxn ang="0">
                  <a:pos x="311" y="813"/>
                </a:cxn>
                <a:cxn ang="0">
                  <a:pos x="298" y="788"/>
                </a:cxn>
                <a:cxn ang="0">
                  <a:pos x="284" y="763"/>
                </a:cxn>
                <a:cxn ang="0">
                  <a:pos x="269" y="735"/>
                </a:cxn>
                <a:cxn ang="0">
                  <a:pos x="254" y="702"/>
                </a:cxn>
                <a:cxn ang="0">
                  <a:pos x="236" y="669"/>
                </a:cxn>
                <a:cxn ang="0">
                  <a:pos x="219" y="631"/>
                </a:cxn>
                <a:cxn ang="0">
                  <a:pos x="202" y="591"/>
                </a:cxn>
                <a:cxn ang="0">
                  <a:pos x="185" y="548"/>
                </a:cxn>
                <a:cxn ang="0">
                  <a:pos x="165" y="502"/>
                </a:cxn>
                <a:cxn ang="0">
                  <a:pos x="144" y="454"/>
                </a:cxn>
                <a:cxn ang="0">
                  <a:pos x="125" y="403"/>
                </a:cxn>
                <a:cxn ang="0">
                  <a:pos x="104" y="349"/>
                </a:cxn>
                <a:cxn ang="0">
                  <a:pos x="81" y="291"/>
                </a:cxn>
                <a:cxn ang="0">
                  <a:pos x="60" y="232"/>
                </a:cxn>
                <a:cxn ang="0">
                  <a:pos x="37" y="168"/>
                </a:cxn>
                <a:cxn ang="0">
                  <a:pos x="18" y="124"/>
                </a:cxn>
                <a:cxn ang="0">
                  <a:pos x="8" y="99"/>
                </a:cxn>
                <a:cxn ang="0">
                  <a:pos x="2" y="78"/>
                </a:cxn>
                <a:cxn ang="0">
                  <a:pos x="0" y="59"/>
                </a:cxn>
                <a:cxn ang="0">
                  <a:pos x="2" y="40"/>
                </a:cxn>
                <a:cxn ang="0">
                  <a:pos x="14" y="19"/>
                </a:cxn>
                <a:cxn ang="0">
                  <a:pos x="29" y="5"/>
                </a:cxn>
                <a:cxn ang="0">
                  <a:pos x="50" y="0"/>
                </a:cxn>
                <a:cxn ang="0">
                  <a:pos x="62" y="0"/>
                </a:cxn>
              </a:cxnLst>
              <a:rect l="0" t="0" r="r" b="b"/>
              <a:pathLst>
                <a:path w="616" h="913">
                  <a:moveTo>
                    <a:pt x="62" y="0"/>
                  </a:moveTo>
                  <a:lnTo>
                    <a:pt x="77" y="0"/>
                  </a:lnTo>
                  <a:lnTo>
                    <a:pt x="94" y="1"/>
                  </a:lnTo>
                  <a:lnTo>
                    <a:pt x="114" y="5"/>
                  </a:lnTo>
                  <a:lnTo>
                    <a:pt x="133" y="11"/>
                  </a:lnTo>
                  <a:lnTo>
                    <a:pt x="152" y="19"/>
                  </a:lnTo>
                  <a:lnTo>
                    <a:pt x="173" y="28"/>
                  </a:lnTo>
                  <a:lnTo>
                    <a:pt x="192" y="40"/>
                  </a:lnTo>
                  <a:lnTo>
                    <a:pt x="213" y="53"/>
                  </a:lnTo>
                  <a:lnTo>
                    <a:pt x="238" y="67"/>
                  </a:lnTo>
                  <a:lnTo>
                    <a:pt x="263" y="80"/>
                  </a:lnTo>
                  <a:lnTo>
                    <a:pt x="288" y="94"/>
                  </a:lnTo>
                  <a:lnTo>
                    <a:pt x="311" y="109"/>
                  </a:lnTo>
                  <a:lnTo>
                    <a:pt x="334" y="122"/>
                  </a:lnTo>
                  <a:lnTo>
                    <a:pt x="355" y="136"/>
                  </a:lnTo>
                  <a:lnTo>
                    <a:pt x="377" y="151"/>
                  </a:lnTo>
                  <a:lnTo>
                    <a:pt x="396" y="167"/>
                  </a:lnTo>
                  <a:lnTo>
                    <a:pt x="415" y="180"/>
                  </a:lnTo>
                  <a:lnTo>
                    <a:pt x="434" y="195"/>
                  </a:lnTo>
                  <a:lnTo>
                    <a:pt x="451" y="211"/>
                  </a:lnTo>
                  <a:lnTo>
                    <a:pt x="467" y="226"/>
                  </a:lnTo>
                  <a:lnTo>
                    <a:pt x="482" y="241"/>
                  </a:lnTo>
                  <a:lnTo>
                    <a:pt x="497" y="257"/>
                  </a:lnTo>
                  <a:lnTo>
                    <a:pt x="511" y="272"/>
                  </a:lnTo>
                  <a:lnTo>
                    <a:pt x="524" y="287"/>
                  </a:lnTo>
                  <a:lnTo>
                    <a:pt x="536" y="307"/>
                  </a:lnTo>
                  <a:lnTo>
                    <a:pt x="545" y="326"/>
                  </a:lnTo>
                  <a:lnTo>
                    <a:pt x="555" y="345"/>
                  </a:lnTo>
                  <a:lnTo>
                    <a:pt x="565" y="366"/>
                  </a:lnTo>
                  <a:lnTo>
                    <a:pt x="572" y="389"/>
                  </a:lnTo>
                  <a:lnTo>
                    <a:pt x="580" y="410"/>
                  </a:lnTo>
                  <a:lnTo>
                    <a:pt x="586" y="435"/>
                  </a:lnTo>
                  <a:lnTo>
                    <a:pt x="593" y="458"/>
                  </a:lnTo>
                  <a:lnTo>
                    <a:pt x="597" y="485"/>
                  </a:lnTo>
                  <a:lnTo>
                    <a:pt x="603" y="510"/>
                  </a:lnTo>
                  <a:lnTo>
                    <a:pt x="607" y="537"/>
                  </a:lnTo>
                  <a:lnTo>
                    <a:pt x="611" y="566"/>
                  </a:lnTo>
                  <a:lnTo>
                    <a:pt x="613" y="593"/>
                  </a:lnTo>
                  <a:lnTo>
                    <a:pt x="615" y="623"/>
                  </a:lnTo>
                  <a:lnTo>
                    <a:pt x="616" y="654"/>
                  </a:lnTo>
                  <a:lnTo>
                    <a:pt x="616" y="685"/>
                  </a:lnTo>
                  <a:lnTo>
                    <a:pt x="615" y="712"/>
                  </a:lnTo>
                  <a:lnTo>
                    <a:pt x="613" y="737"/>
                  </a:lnTo>
                  <a:lnTo>
                    <a:pt x="609" y="762"/>
                  </a:lnTo>
                  <a:lnTo>
                    <a:pt x="605" y="785"/>
                  </a:lnTo>
                  <a:lnTo>
                    <a:pt x="597" y="804"/>
                  </a:lnTo>
                  <a:lnTo>
                    <a:pt x="590" y="823"/>
                  </a:lnTo>
                  <a:lnTo>
                    <a:pt x="580" y="840"/>
                  </a:lnTo>
                  <a:lnTo>
                    <a:pt x="570" y="856"/>
                  </a:lnTo>
                  <a:lnTo>
                    <a:pt x="557" y="869"/>
                  </a:lnTo>
                  <a:lnTo>
                    <a:pt x="544" y="881"/>
                  </a:lnTo>
                  <a:lnTo>
                    <a:pt x="528" y="890"/>
                  </a:lnTo>
                  <a:lnTo>
                    <a:pt x="511" y="898"/>
                  </a:lnTo>
                  <a:lnTo>
                    <a:pt x="492" y="905"/>
                  </a:lnTo>
                  <a:lnTo>
                    <a:pt x="473" y="909"/>
                  </a:lnTo>
                  <a:lnTo>
                    <a:pt x="449" y="913"/>
                  </a:lnTo>
                  <a:lnTo>
                    <a:pt x="426" y="913"/>
                  </a:lnTo>
                  <a:lnTo>
                    <a:pt x="421" y="913"/>
                  </a:lnTo>
                  <a:lnTo>
                    <a:pt x="413" y="911"/>
                  </a:lnTo>
                  <a:lnTo>
                    <a:pt x="405" y="909"/>
                  </a:lnTo>
                  <a:lnTo>
                    <a:pt x="400" y="907"/>
                  </a:lnTo>
                  <a:lnTo>
                    <a:pt x="392" y="904"/>
                  </a:lnTo>
                  <a:lnTo>
                    <a:pt x="386" y="900"/>
                  </a:lnTo>
                  <a:lnTo>
                    <a:pt x="378" y="896"/>
                  </a:lnTo>
                  <a:lnTo>
                    <a:pt x="371" y="890"/>
                  </a:lnTo>
                  <a:lnTo>
                    <a:pt x="365" y="884"/>
                  </a:lnTo>
                  <a:lnTo>
                    <a:pt x="357" y="879"/>
                  </a:lnTo>
                  <a:lnTo>
                    <a:pt x="352" y="871"/>
                  </a:lnTo>
                  <a:lnTo>
                    <a:pt x="344" y="863"/>
                  </a:lnTo>
                  <a:lnTo>
                    <a:pt x="338" y="854"/>
                  </a:lnTo>
                  <a:lnTo>
                    <a:pt x="330" y="844"/>
                  </a:lnTo>
                  <a:lnTo>
                    <a:pt x="325" y="834"/>
                  </a:lnTo>
                  <a:lnTo>
                    <a:pt x="317" y="823"/>
                  </a:lnTo>
                  <a:lnTo>
                    <a:pt x="311" y="813"/>
                  </a:lnTo>
                  <a:lnTo>
                    <a:pt x="304" y="802"/>
                  </a:lnTo>
                  <a:lnTo>
                    <a:pt x="298" y="788"/>
                  </a:lnTo>
                  <a:lnTo>
                    <a:pt x="290" y="777"/>
                  </a:lnTo>
                  <a:lnTo>
                    <a:pt x="284" y="763"/>
                  </a:lnTo>
                  <a:lnTo>
                    <a:pt x="277" y="750"/>
                  </a:lnTo>
                  <a:lnTo>
                    <a:pt x="269" y="735"/>
                  </a:lnTo>
                  <a:lnTo>
                    <a:pt x="261" y="719"/>
                  </a:lnTo>
                  <a:lnTo>
                    <a:pt x="254" y="702"/>
                  </a:lnTo>
                  <a:lnTo>
                    <a:pt x="246" y="687"/>
                  </a:lnTo>
                  <a:lnTo>
                    <a:pt x="236" y="669"/>
                  </a:lnTo>
                  <a:lnTo>
                    <a:pt x="229" y="650"/>
                  </a:lnTo>
                  <a:lnTo>
                    <a:pt x="219" y="631"/>
                  </a:lnTo>
                  <a:lnTo>
                    <a:pt x="211" y="612"/>
                  </a:lnTo>
                  <a:lnTo>
                    <a:pt x="202" y="591"/>
                  </a:lnTo>
                  <a:lnTo>
                    <a:pt x="192" y="570"/>
                  </a:lnTo>
                  <a:lnTo>
                    <a:pt x="185" y="548"/>
                  </a:lnTo>
                  <a:lnTo>
                    <a:pt x="175" y="525"/>
                  </a:lnTo>
                  <a:lnTo>
                    <a:pt x="165" y="502"/>
                  </a:lnTo>
                  <a:lnTo>
                    <a:pt x="154" y="479"/>
                  </a:lnTo>
                  <a:lnTo>
                    <a:pt x="144" y="454"/>
                  </a:lnTo>
                  <a:lnTo>
                    <a:pt x="135" y="429"/>
                  </a:lnTo>
                  <a:lnTo>
                    <a:pt x="125" y="403"/>
                  </a:lnTo>
                  <a:lnTo>
                    <a:pt x="114" y="376"/>
                  </a:lnTo>
                  <a:lnTo>
                    <a:pt x="104" y="349"/>
                  </a:lnTo>
                  <a:lnTo>
                    <a:pt x="92" y="320"/>
                  </a:lnTo>
                  <a:lnTo>
                    <a:pt x="81" y="291"/>
                  </a:lnTo>
                  <a:lnTo>
                    <a:pt x="69" y="263"/>
                  </a:lnTo>
                  <a:lnTo>
                    <a:pt x="60" y="232"/>
                  </a:lnTo>
                  <a:lnTo>
                    <a:pt x="48" y="201"/>
                  </a:lnTo>
                  <a:lnTo>
                    <a:pt x="37" y="168"/>
                  </a:lnTo>
                  <a:lnTo>
                    <a:pt x="25" y="138"/>
                  </a:lnTo>
                  <a:lnTo>
                    <a:pt x="18" y="124"/>
                  </a:lnTo>
                  <a:lnTo>
                    <a:pt x="14" y="111"/>
                  </a:lnTo>
                  <a:lnTo>
                    <a:pt x="8" y="99"/>
                  </a:lnTo>
                  <a:lnTo>
                    <a:pt x="6" y="88"/>
                  </a:lnTo>
                  <a:lnTo>
                    <a:pt x="2" y="78"/>
                  </a:lnTo>
                  <a:lnTo>
                    <a:pt x="0" y="69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2" y="40"/>
                  </a:lnTo>
                  <a:lnTo>
                    <a:pt x="8" y="28"/>
                  </a:lnTo>
                  <a:lnTo>
                    <a:pt x="14" y="19"/>
                  </a:lnTo>
                  <a:lnTo>
                    <a:pt x="21" y="11"/>
                  </a:lnTo>
                  <a:lnTo>
                    <a:pt x="29" y="5"/>
                  </a:lnTo>
                  <a:lnTo>
                    <a:pt x="39" y="1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auto">
            <a:xfrm>
              <a:off x="3024188" y="5291138"/>
              <a:ext cx="509587" cy="669925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119" y="7"/>
                </a:cxn>
                <a:cxn ang="0">
                  <a:pos x="159" y="19"/>
                </a:cxn>
                <a:cxn ang="0">
                  <a:pos x="200" y="36"/>
                </a:cxn>
                <a:cxn ang="0">
                  <a:pos x="248" y="61"/>
                </a:cxn>
                <a:cxn ang="0">
                  <a:pos x="300" y="86"/>
                </a:cxn>
                <a:cxn ang="0">
                  <a:pos x="348" y="111"/>
                </a:cxn>
                <a:cxn ang="0">
                  <a:pos x="392" y="136"/>
                </a:cxn>
                <a:cxn ang="0">
                  <a:pos x="432" y="161"/>
                </a:cxn>
                <a:cxn ang="0">
                  <a:pos x="468" y="188"/>
                </a:cxn>
                <a:cxn ang="0">
                  <a:pos x="501" y="215"/>
                </a:cxn>
                <a:cxn ang="0">
                  <a:pos x="530" y="243"/>
                </a:cxn>
                <a:cxn ang="0">
                  <a:pos x="555" y="276"/>
                </a:cxn>
                <a:cxn ang="0">
                  <a:pos x="578" y="312"/>
                </a:cxn>
                <a:cxn ang="0">
                  <a:pos x="595" y="351"/>
                </a:cxn>
                <a:cxn ang="0">
                  <a:pos x="611" y="391"/>
                </a:cxn>
                <a:cxn ang="0">
                  <a:pos x="622" y="435"/>
                </a:cxn>
                <a:cxn ang="0">
                  <a:pos x="632" y="483"/>
                </a:cxn>
                <a:cxn ang="0">
                  <a:pos x="637" y="533"/>
                </a:cxn>
                <a:cxn ang="0">
                  <a:pos x="641" y="585"/>
                </a:cxn>
                <a:cxn ang="0">
                  <a:pos x="641" y="641"/>
                </a:cxn>
                <a:cxn ang="0">
                  <a:pos x="635" y="691"/>
                </a:cxn>
                <a:cxn ang="0">
                  <a:pos x="624" y="733"/>
                </a:cxn>
                <a:cxn ang="0">
                  <a:pos x="607" y="769"/>
                </a:cxn>
                <a:cxn ang="0">
                  <a:pos x="582" y="798"/>
                </a:cxn>
                <a:cxn ang="0">
                  <a:pos x="553" y="819"/>
                </a:cxn>
                <a:cxn ang="0">
                  <a:pos x="516" y="833"/>
                </a:cxn>
                <a:cxn ang="0">
                  <a:pos x="476" y="840"/>
                </a:cxn>
                <a:cxn ang="0">
                  <a:pos x="445" y="842"/>
                </a:cxn>
                <a:cxn ang="0">
                  <a:pos x="432" y="838"/>
                </a:cxn>
                <a:cxn ang="0">
                  <a:pos x="417" y="834"/>
                </a:cxn>
                <a:cxn ang="0">
                  <a:pos x="403" y="827"/>
                </a:cxn>
                <a:cxn ang="0">
                  <a:pos x="390" y="817"/>
                </a:cxn>
                <a:cxn ang="0">
                  <a:pos x="374" y="806"/>
                </a:cxn>
                <a:cxn ang="0">
                  <a:pos x="359" y="790"/>
                </a:cxn>
                <a:cxn ang="0">
                  <a:pos x="344" y="773"/>
                </a:cxn>
                <a:cxn ang="0">
                  <a:pos x="328" y="754"/>
                </a:cxn>
                <a:cxn ang="0">
                  <a:pos x="315" y="733"/>
                </a:cxn>
                <a:cxn ang="0">
                  <a:pos x="300" y="708"/>
                </a:cxn>
                <a:cxn ang="0">
                  <a:pos x="284" y="681"/>
                </a:cxn>
                <a:cxn ang="0">
                  <a:pos x="267" y="652"/>
                </a:cxn>
                <a:cxn ang="0">
                  <a:pos x="250" y="620"/>
                </a:cxn>
                <a:cxn ang="0">
                  <a:pos x="232" y="585"/>
                </a:cxn>
                <a:cxn ang="0">
                  <a:pos x="213" y="549"/>
                </a:cxn>
                <a:cxn ang="0">
                  <a:pos x="194" y="508"/>
                </a:cxn>
                <a:cxn ang="0">
                  <a:pos x="173" y="468"/>
                </a:cxn>
                <a:cxn ang="0">
                  <a:pos x="152" y="422"/>
                </a:cxn>
                <a:cxn ang="0">
                  <a:pos x="131" y="376"/>
                </a:cxn>
                <a:cxn ang="0">
                  <a:pos x="108" y="326"/>
                </a:cxn>
                <a:cxn ang="0">
                  <a:pos x="85" y="274"/>
                </a:cxn>
                <a:cxn ang="0">
                  <a:pos x="62" y="218"/>
                </a:cxn>
                <a:cxn ang="0">
                  <a:pos x="37" y="161"/>
                </a:cxn>
                <a:cxn ang="0">
                  <a:pos x="19" y="121"/>
                </a:cxn>
                <a:cxn ang="0">
                  <a:pos x="10" y="97"/>
                </a:cxn>
                <a:cxn ang="0">
                  <a:pos x="4" y="78"/>
                </a:cxn>
                <a:cxn ang="0">
                  <a:pos x="0" y="61"/>
                </a:cxn>
                <a:cxn ang="0">
                  <a:pos x="4" y="40"/>
                </a:cxn>
                <a:cxn ang="0">
                  <a:pos x="14" y="21"/>
                </a:cxn>
                <a:cxn ang="0">
                  <a:pos x="31" y="7"/>
                </a:cxn>
                <a:cxn ang="0">
                  <a:pos x="50" y="0"/>
                </a:cxn>
                <a:cxn ang="0">
                  <a:pos x="62" y="0"/>
                </a:cxn>
              </a:cxnLst>
              <a:rect l="0" t="0" r="r" b="b"/>
              <a:pathLst>
                <a:path w="641" h="842">
                  <a:moveTo>
                    <a:pt x="62" y="0"/>
                  </a:moveTo>
                  <a:lnTo>
                    <a:pt x="81" y="0"/>
                  </a:lnTo>
                  <a:lnTo>
                    <a:pt x="100" y="2"/>
                  </a:lnTo>
                  <a:lnTo>
                    <a:pt x="119" y="7"/>
                  </a:lnTo>
                  <a:lnTo>
                    <a:pt x="138" y="11"/>
                  </a:lnTo>
                  <a:lnTo>
                    <a:pt x="159" y="19"/>
                  </a:lnTo>
                  <a:lnTo>
                    <a:pt x="179" y="26"/>
                  </a:lnTo>
                  <a:lnTo>
                    <a:pt x="200" y="36"/>
                  </a:lnTo>
                  <a:lnTo>
                    <a:pt x="221" y="48"/>
                  </a:lnTo>
                  <a:lnTo>
                    <a:pt x="248" y="61"/>
                  </a:lnTo>
                  <a:lnTo>
                    <a:pt x="273" y="73"/>
                  </a:lnTo>
                  <a:lnTo>
                    <a:pt x="300" y="86"/>
                  </a:lnTo>
                  <a:lnTo>
                    <a:pt x="323" y="97"/>
                  </a:lnTo>
                  <a:lnTo>
                    <a:pt x="348" y="111"/>
                  </a:lnTo>
                  <a:lnTo>
                    <a:pt x="369" y="122"/>
                  </a:lnTo>
                  <a:lnTo>
                    <a:pt x="392" y="136"/>
                  </a:lnTo>
                  <a:lnTo>
                    <a:pt x="411" y="149"/>
                  </a:lnTo>
                  <a:lnTo>
                    <a:pt x="432" y="161"/>
                  </a:lnTo>
                  <a:lnTo>
                    <a:pt x="451" y="174"/>
                  </a:lnTo>
                  <a:lnTo>
                    <a:pt x="468" y="188"/>
                  </a:lnTo>
                  <a:lnTo>
                    <a:pt x="486" y="201"/>
                  </a:lnTo>
                  <a:lnTo>
                    <a:pt x="501" y="215"/>
                  </a:lnTo>
                  <a:lnTo>
                    <a:pt x="516" y="230"/>
                  </a:lnTo>
                  <a:lnTo>
                    <a:pt x="530" y="243"/>
                  </a:lnTo>
                  <a:lnTo>
                    <a:pt x="543" y="259"/>
                  </a:lnTo>
                  <a:lnTo>
                    <a:pt x="555" y="276"/>
                  </a:lnTo>
                  <a:lnTo>
                    <a:pt x="566" y="293"/>
                  </a:lnTo>
                  <a:lnTo>
                    <a:pt x="578" y="312"/>
                  </a:lnTo>
                  <a:lnTo>
                    <a:pt x="587" y="332"/>
                  </a:lnTo>
                  <a:lnTo>
                    <a:pt x="595" y="351"/>
                  </a:lnTo>
                  <a:lnTo>
                    <a:pt x="603" y="370"/>
                  </a:lnTo>
                  <a:lnTo>
                    <a:pt x="611" y="391"/>
                  </a:lnTo>
                  <a:lnTo>
                    <a:pt x="616" y="414"/>
                  </a:lnTo>
                  <a:lnTo>
                    <a:pt x="622" y="435"/>
                  </a:lnTo>
                  <a:lnTo>
                    <a:pt x="628" y="458"/>
                  </a:lnTo>
                  <a:lnTo>
                    <a:pt x="632" y="483"/>
                  </a:lnTo>
                  <a:lnTo>
                    <a:pt x="635" y="506"/>
                  </a:lnTo>
                  <a:lnTo>
                    <a:pt x="637" y="533"/>
                  </a:lnTo>
                  <a:lnTo>
                    <a:pt x="639" y="558"/>
                  </a:lnTo>
                  <a:lnTo>
                    <a:pt x="641" y="585"/>
                  </a:lnTo>
                  <a:lnTo>
                    <a:pt x="641" y="614"/>
                  </a:lnTo>
                  <a:lnTo>
                    <a:pt x="641" y="641"/>
                  </a:lnTo>
                  <a:lnTo>
                    <a:pt x="639" y="666"/>
                  </a:lnTo>
                  <a:lnTo>
                    <a:pt x="635" y="691"/>
                  </a:lnTo>
                  <a:lnTo>
                    <a:pt x="630" y="712"/>
                  </a:lnTo>
                  <a:lnTo>
                    <a:pt x="624" y="733"/>
                  </a:lnTo>
                  <a:lnTo>
                    <a:pt x="614" y="752"/>
                  </a:lnTo>
                  <a:lnTo>
                    <a:pt x="607" y="769"/>
                  </a:lnTo>
                  <a:lnTo>
                    <a:pt x="595" y="785"/>
                  </a:lnTo>
                  <a:lnTo>
                    <a:pt x="582" y="798"/>
                  </a:lnTo>
                  <a:lnTo>
                    <a:pt x="568" y="810"/>
                  </a:lnTo>
                  <a:lnTo>
                    <a:pt x="553" y="819"/>
                  </a:lnTo>
                  <a:lnTo>
                    <a:pt x="536" y="827"/>
                  </a:lnTo>
                  <a:lnTo>
                    <a:pt x="516" y="833"/>
                  </a:lnTo>
                  <a:lnTo>
                    <a:pt x="497" y="838"/>
                  </a:lnTo>
                  <a:lnTo>
                    <a:pt x="476" y="840"/>
                  </a:lnTo>
                  <a:lnTo>
                    <a:pt x="453" y="842"/>
                  </a:lnTo>
                  <a:lnTo>
                    <a:pt x="445" y="842"/>
                  </a:lnTo>
                  <a:lnTo>
                    <a:pt x="438" y="840"/>
                  </a:lnTo>
                  <a:lnTo>
                    <a:pt x="432" y="838"/>
                  </a:lnTo>
                  <a:lnTo>
                    <a:pt x="424" y="836"/>
                  </a:lnTo>
                  <a:lnTo>
                    <a:pt x="417" y="834"/>
                  </a:lnTo>
                  <a:lnTo>
                    <a:pt x="411" y="831"/>
                  </a:lnTo>
                  <a:lnTo>
                    <a:pt x="403" y="827"/>
                  </a:lnTo>
                  <a:lnTo>
                    <a:pt x="396" y="823"/>
                  </a:lnTo>
                  <a:lnTo>
                    <a:pt x="390" y="817"/>
                  </a:lnTo>
                  <a:lnTo>
                    <a:pt x="382" y="811"/>
                  </a:lnTo>
                  <a:lnTo>
                    <a:pt x="374" y="806"/>
                  </a:lnTo>
                  <a:lnTo>
                    <a:pt x="367" y="798"/>
                  </a:lnTo>
                  <a:lnTo>
                    <a:pt x="359" y="790"/>
                  </a:lnTo>
                  <a:lnTo>
                    <a:pt x="351" y="783"/>
                  </a:lnTo>
                  <a:lnTo>
                    <a:pt x="344" y="773"/>
                  </a:lnTo>
                  <a:lnTo>
                    <a:pt x="336" y="763"/>
                  </a:lnTo>
                  <a:lnTo>
                    <a:pt x="328" y="754"/>
                  </a:lnTo>
                  <a:lnTo>
                    <a:pt x="323" y="742"/>
                  </a:lnTo>
                  <a:lnTo>
                    <a:pt x="315" y="733"/>
                  </a:lnTo>
                  <a:lnTo>
                    <a:pt x="307" y="719"/>
                  </a:lnTo>
                  <a:lnTo>
                    <a:pt x="300" y="708"/>
                  </a:lnTo>
                  <a:lnTo>
                    <a:pt x="292" y="694"/>
                  </a:lnTo>
                  <a:lnTo>
                    <a:pt x="284" y="681"/>
                  </a:lnTo>
                  <a:lnTo>
                    <a:pt x="277" y="666"/>
                  </a:lnTo>
                  <a:lnTo>
                    <a:pt x="267" y="652"/>
                  </a:lnTo>
                  <a:lnTo>
                    <a:pt x="259" y="637"/>
                  </a:lnTo>
                  <a:lnTo>
                    <a:pt x="250" y="620"/>
                  </a:lnTo>
                  <a:lnTo>
                    <a:pt x="240" y="602"/>
                  </a:lnTo>
                  <a:lnTo>
                    <a:pt x="232" y="585"/>
                  </a:lnTo>
                  <a:lnTo>
                    <a:pt x="223" y="568"/>
                  </a:lnTo>
                  <a:lnTo>
                    <a:pt x="213" y="549"/>
                  </a:lnTo>
                  <a:lnTo>
                    <a:pt x="204" y="529"/>
                  </a:lnTo>
                  <a:lnTo>
                    <a:pt x="194" y="508"/>
                  </a:lnTo>
                  <a:lnTo>
                    <a:pt x="183" y="489"/>
                  </a:lnTo>
                  <a:lnTo>
                    <a:pt x="173" y="468"/>
                  </a:lnTo>
                  <a:lnTo>
                    <a:pt x="163" y="445"/>
                  </a:lnTo>
                  <a:lnTo>
                    <a:pt x="152" y="422"/>
                  </a:lnTo>
                  <a:lnTo>
                    <a:pt x="142" y="399"/>
                  </a:lnTo>
                  <a:lnTo>
                    <a:pt x="131" y="376"/>
                  </a:lnTo>
                  <a:lnTo>
                    <a:pt x="119" y="351"/>
                  </a:lnTo>
                  <a:lnTo>
                    <a:pt x="108" y="326"/>
                  </a:lnTo>
                  <a:lnTo>
                    <a:pt x="96" y="299"/>
                  </a:lnTo>
                  <a:lnTo>
                    <a:pt x="85" y="274"/>
                  </a:lnTo>
                  <a:lnTo>
                    <a:pt x="73" y="247"/>
                  </a:lnTo>
                  <a:lnTo>
                    <a:pt x="62" y="218"/>
                  </a:lnTo>
                  <a:lnTo>
                    <a:pt x="50" y="190"/>
                  </a:lnTo>
                  <a:lnTo>
                    <a:pt x="37" y="161"/>
                  </a:lnTo>
                  <a:lnTo>
                    <a:pt x="25" y="132"/>
                  </a:lnTo>
                  <a:lnTo>
                    <a:pt x="19" y="121"/>
                  </a:lnTo>
                  <a:lnTo>
                    <a:pt x="14" y="109"/>
                  </a:lnTo>
                  <a:lnTo>
                    <a:pt x="10" y="97"/>
                  </a:lnTo>
                  <a:lnTo>
                    <a:pt x="6" y="88"/>
                  </a:lnTo>
                  <a:lnTo>
                    <a:pt x="4" y="78"/>
                  </a:lnTo>
                  <a:lnTo>
                    <a:pt x="2" y="69"/>
                  </a:lnTo>
                  <a:lnTo>
                    <a:pt x="0" y="61"/>
                  </a:lnTo>
                  <a:lnTo>
                    <a:pt x="0" y="53"/>
                  </a:lnTo>
                  <a:lnTo>
                    <a:pt x="4" y="40"/>
                  </a:lnTo>
                  <a:lnTo>
                    <a:pt x="8" y="30"/>
                  </a:lnTo>
                  <a:lnTo>
                    <a:pt x="14" y="21"/>
                  </a:lnTo>
                  <a:lnTo>
                    <a:pt x="21" y="13"/>
                  </a:lnTo>
                  <a:lnTo>
                    <a:pt x="31" y="7"/>
                  </a:lnTo>
                  <a:lnTo>
                    <a:pt x="40" y="3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auto">
            <a:xfrm>
              <a:off x="3978275" y="5214938"/>
              <a:ext cx="790575" cy="87947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61" y="2"/>
                </a:cxn>
                <a:cxn ang="0">
                  <a:pos x="86" y="7"/>
                </a:cxn>
                <a:cxn ang="0">
                  <a:pos x="117" y="13"/>
                </a:cxn>
                <a:cxn ang="0">
                  <a:pos x="151" y="23"/>
                </a:cxn>
                <a:cxn ang="0">
                  <a:pos x="230" y="51"/>
                </a:cxn>
                <a:cxn ang="0">
                  <a:pos x="384" y="128"/>
                </a:cxn>
                <a:cxn ang="0">
                  <a:pos x="535" y="211"/>
                </a:cxn>
                <a:cxn ang="0">
                  <a:pos x="646" y="286"/>
                </a:cxn>
                <a:cxn ang="0">
                  <a:pos x="729" y="351"/>
                </a:cxn>
                <a:cxn ang="0">
                  <a:pos x="800" y="412"/>
                </a:cxn>
                <a:cxn ang="0">
                  <a:pos x="860" y="474"/>
                </a:cxn>
                <a:cxn ang="0">
                  <a:pos x="904" y="531"/>
                </a:cxn>
                <a:cxn ang="0">
                  <a:pos x="942" y="604"/>
                </a:cxn>
                <a:cxn ang="0">
                  <a:pos x="973" y="693"/>
                </a:cxn>
                <a:cxn ang="0">
                  <a:pos x="984" y="746"/>
                </a:cxn>
                <a:cxn ang="0">
                  <a:pos x="992" y="802"/>
                </a:cxn>
                <a:cxn ang="0">
                  <a:pos x="996" y="859"/>
                </a:cxn>
                <a:cxn ang="0">
                  <a:pos x="990" y="921"/>
                </a:cxn>
                <a:cxn ang="0">
                  <a:pos x="971" y="986"/>
                </a:cxn>
                <a:cxn ang="0">
                  <a:pos x="946" y="1044"/>
                </a:cxn>
                <a:cxn ang="0">
                  <a:pos x="927" y="1067"/>
                </a:cxn>
                <a:cxn ang="0">
                  <a:pos x="906" y="1084"/>
                </a:cxn>
                <a:cxn ang="0">
                  <a:pos x="884" y="1096"/>
                </a:cxn>
                <a:cxn ang="0">
                  <a:pos x="860" y="1103"/>
                </a:cxn>
                <a:cxn ang="0">
                  <a:pos x="836" y="1107"/>
                </a:cxn>
                <a:cxn ang="0">
                  <a:pos x="804" y="1099"/>
                </a:cxn>
                <a:cxn ang="0">
                  <a:pos x="783" y="1088"/>
                </a:cxn>
                <a:cxn ang="0">
                  <a:pos x="760" y="1074"/>
                </a:cxn>
                <a:cxn ang="0">
                  <a:pos x="735" y="1053"/>
                </a:cxn>
                <a:cxn ang="0">
                  <a:pos x="696" y="1021"/>
                </a:cxn>
                <a:cxn ang="0">
                  <a:pos x="648" y="971"/>
                </a:cxn>
                <a:cxn ang="0">
                  <a:pos x="597" y="906"/>
                </a:cxn>
                <a:cxn ang="0">
                  <a:pos x="541" y="829"/>
                </a:cxn>
                <a:cxn ang="0">
                  <a:pos x="481" y="737"/>
                </a:cxn>
                <a:cxn ang="0">
                  <a:pos x="426" y="645"/>
                </a:cxn>
                <a:cxn ang="0">
                  <a:pos x="359" y="539"/>
                </a:cxn>
                <a:cxn ang="0">
                  <a:pos x="284" y="430"/>
                </a:cxn>
                <a:cxn ang="0">
                  <a:pos x="217" y="336"/>
                </a:cxn>
                <a:cxn ang="0">
                  <a:pos x="159" y="257"/>
                </a:cxn>
                <a:cxn ang="0">
                  <a:pos x="107" y="197"/>
                </a:cxn>
                <a:cxn ang="0">
                  <a:pos x="71" y="157"/>
                </a:cxn>
                <a:cxn ang="0">
                  <a:pos x="44" y="126"/>
                </a:cxn>
                <a:cxn ang="0">
                  <a:pos x="23" y="99"/>
                </a:cxn>
                <a:cxn ang="0">
                  <a:pos x="9" y="74"/>
                </a:cxn>
                <a:cxn ang="0">
                  <a:pos x="2" y="53"/>
                </a:cxn>
                <a:cxn ang="0">
                  <a:pos x="2" y="30"/>
                </a:cxn>
                <a:cxn ang="0">
                  <a:pos x="9" y="9"/>
                </a:cxn>
                <a:cxn ang="0">
                  <a:pos x="25" y="0"/>
                </a:cxn>
              </a:cxnLst>
              <a:rect l="0" t="0" r="r" b="b"/>
              <a:pathLst>
                <a:path w="996" h="1107">
                  <a:moveTo>
                    <a:pt x="30" y="0"/>
                  </a:move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3" y="2"/>
                  </a:lnTo>
                  <a:lnTo>
                    <a:pt x="61" y="2"/>
                  </a:lnTo>
                  <a:lnTo>
                    <a:pt x="69" y="3"/>
                  </a:lnTo>
                  <a:lnTo>
                    <a:pt x="76" y="5"/>
                  </a:lnTo>
                  <a:lnTo>
                    <a:pt x="86" y="7"/>
                  </a:lnTo>
                  <a:lnTo>
                    <a:pt x="96" y="9"/>
                  </a:lnTo>
                  <a:lnTo>
                    <a:pt x="105" y="11"/>
                  </a:lnTo>
                  <a:lnTo>
                    <a:pt x="117" y="13"/>
                  </a:lnTo>
                  <a:lnTo>
                    <a:pt x="126" y="17"/>
                  </a:lnTo>
                  <a:lnTo>
                    <a:pt x="138" y="19"/>
                  </a:lnTo>
                  <a:lnTo>
                    <a:pt x="151" y="23"/>
                  </a:lnTo>
                  <a:lnTo>
                    <a:pt x="165" y="27"/>
                  </a:lnTo>
                  <a:lnTo>
                    <a:pt x="178" y="28"/>
                  </a:lnTo>
                  <a:lnTo>
                    <a:pt x="230" y="51"/>
                  </a:lnTo>
                  <a:lnTo>
                    <a:pt x="282" y="76"/>
                  </a:lnTo>
                  <a:lnTo>
                    <a:pt x="334" y="101"/>
                  </a:lnTo>
                  <a:lnTo>
                    <a:pt x="384" y="128"/>
                  </a:lnTo>
                  <a:lnTo>
                    <a:pt x="435" y="155"/>
                  </a:lnTo>
                  <a:lnTo>
                    <a:pt x="485" y="182"/>
                  </a:lnTo>
                  <a:lnTo>
                    <a:pt x="535" y="211"/>
                  </a:lnTo>
                  <a:lnTo>
                    <a:pt x="587" y="240"/>
                  </a:lnTo>
                  <a:lnTo>
                    <a:pt x="618" y="263"/>
                  </a:lnTo>
                  <a:lnTo>
                    <a:pt x="646" y="286"/>
                  </a:lnTo>
                  <a:lnTo>
                    <a:pt x="675" y="307"/>
                  </a:lnTo>
                  <a:lnTo>
                    <a:pt x="704" y="328"/>
                  </a:lnTo>
                  <a:lnTo>
                    <a:pt x="729" y="351"/>
                  </a:lnTo>
                  <a:lnTo>
                    <a:pt x="754" y="372"/>
                  </a:lnTo>
                  <a:lnTo>
                    <a:pt x="779" y="391"/>
                  </a:lnTo>
                  <a:lnTo>
                    <a:pt x="800" y="412"/>
                  </a:lnTo>
                  <a:lnTo>
                    <a:pt x="821" y="433"/>
                  </a:lnTo>
                  <a:lnTo>
                    <a:pt x="840" y="453"/>
                  </a:lnTo>
                  <a:lnTo>
                    <a:pt x="860" y="474"/>
                  </a:lnTo>
                  <a:lnTo>
                    <a:pt x="875" y="493"/>
                  </a:lnTo>
                  <a:lnTo>
                    <a:pt x="890" y="512"/>
                  </a:lnTo>
                  <a:lnTo>
                    <a:pt x="904" y="531"/>
                  </a:lnTo>
                  <a:lnTo>
                    <a:pt x="917" y="550"/>
                  </a:lnTo>
                  <a:lnTo>
                    <a:pt x="929" y="572"/>
                  </a:lnTo>
                  <a:lnTo>
                    <a:pt x="942" y="604"/>
                  </a:lnTo>
                  <a:lnTo>
                    <a:pt x="955" y="639"/>
                  </a:lnTo>
                  <a:lnTo>
                    <a:pt x="967" y="675"/>
                  </a:lnTo>
                  <a:lnTo>
                    <a:pt x="973" y="693"/>
                  </a:lnTo>
                  <a:lnTo>
                    <a:pt x="977" y="712"/>
                  </a:lnTo>
                  <a:lnTo>
                    <a:pt x="980" y="729"/>
                  </a:lnTo>
                  <a:lnTo>
                    <a:pt x="984" y="746"/>
                  </a:lnTo>
                  <a:lnTo>
                    <a:pt x="988" y="765"/>
                  </a:lnTo>
                  <a:lnTo>
                    <a:pt x="990" y="785"/>
                  </a:lnTo>
                  <a:lnTo>
                    <a:pt x="992" y="802"/>
                  </a:lnTo>
                  <a:lnTo>
                    <a:pt x="994" y="821"/>
                  </a:lnTo>
                  <a:lnTo>
                    <a:pt x="994" y="840"/>
                  </a:lnTo>
                  <a:lnTo>
                    <a:pt x="996" y="859"/>
                  </a:lnTo>
                  <a:lnTo>
                    <a:pt x="994" y="881"/>
                  </a:lnTo>
                  <a:lnTo>
                    <a:pt x="992" y="900"/>
                  </a:lnTo>
                  <a:lnTo>
                    <a:pt x="990" y="921"/>
                  </a:lnTo>
                  <a:lnTo>
                    <a:pt x="984" y="942"/>
                  </a:lnTo>
                  <a:lnTo>
                    <a:pt x="979" y="963"/>
                  </a:lnTo>
                  <a:lnTo>
                    <a:pt x="971" y="986"/>
                  </a:lnTo>
                  <a:lnTo>
                    <a:pt x="963" y="1009"/>
                  </a:lnTo>
                  <a:lnTo>
                    <a:pt x="952" y="1034"/>
                  </a:lnTo>
                  <a:lnTo>
                    <a:pt x="946" y="1044"/>
                  </a:lnTo>
                  <a:lnTo>
                    <a:pt x="940" y="1051"/>
                  </a:lnTo>
                  <a:lnTo>
                    <a:pt x="934" y="1059"/>
                  </a:lnTo>
                  <a:lnTo>
                    <a:pt x="927" y="1067"/>
                  </a:lnTo>
                  <a:lnTo>
                    <a:pt x="921" y="1073"/>
                  </a:lnTo>
                  <a:lnTo>
                    <a:pt x="913" y="1078"/>
                  </a:lnTo>
                  <a:lnTo>
                    <a:pt x="906" y="1084"/>
                  </a:lnTo>
                  <a:lnTo>
                    <a:pt x="898" y="1088"/>
                  </a:lnTo>
                  <a:lnTo>
                    <a:pt x="892" y="1094"/>
                  </a:lnTo>
                  <a:lnTo>
                    <a:pt x="884" y="1096"/>
                  </a:lnTo>
                  <a:lnTo>
                    <a:pt x="875" y="1099"/>
                  </a:lnTo>
                  <a:lnTo>
                    <a:pt x="867" y="1101"/>
                  </a:lnTo>
                  <a:lnTo>
                    <a:pt x="860" y="1103"/>
                  </a:lnTo>
                  <a:lnTo>
                    <a:pt x="852" y="1105"/>
                  </a:lnTo>
                  <a:lnTo>
                    <a:pt x="844" y="1107"/>
                  </a:lnTo>
                  <a:lnTo>
                    <a:pt x="836" y="1107"/>
                  </a:lnTo>
                  <a:lnTo>
                    <a:pt x="827" y="1105"/>
                  </a:lnTo>
                  <a:lnTo>
                    <a:pt x="815" y="1103"/>
                  </a:lnTo>
                  <a:lnTo>
                    <a:pt x="804" y="1099"/>
                  </a:lnTo>
                  <a:lnTo>
                    <a:pt x="796" y="1096"/>
                  </a:lnTo>
                  <a:lnTo>
                    <a:pt x="790" y="1092"/>
                  </a:lnTo>
                  <a:lnTo>
                    <a:pt x="783" y="1088"/>
                  </a:lnTo>
                  <a:lnTo>
                    <a:pt x="775" y="1084"/>
                  </a:lnTo>
                  <a:lnTo>
                    <a:pt x="767" y="1078"/>
                  </a:lnTo>
                  <a:lnTo>
                    <a:pt x="760" y="1074"/>
                  </a:lnTo>
                  <a:lnTo>
                    <a:pt x="752" y="1067"/>
                  </a:lnTo>
                  <a:lnTo>
                    <a:pt x="744" y="1061"/>
                  </a:lnTo>
                  <a:lnTo>
                    <a:pt x="735" y="1053"/>
                  </a:lnTo>
                  <a:lnTo>
                    <a:pt x="727" y="1046"/>
                  </a:lnTo>
                  <a:lnTo>
                    <a:pt x="712" y="1034"/>
                  </a:lnTo>
                  <a:lnTo>
                    <a:pt x="696" y="1021"/>
                  </a:lnTo>
                  <a:lnTo>
                    <a:pt x="681" y="1005"/>
                  </a:lnTo>
                  <a:lnTo>
                    <a:pt x="664" y="988"/>
                  </a:lnTo>
                  <a:lnTo>
                    <a:pt x="648" y="971"/>
                  </a:lnTo>
                  <a:lnTo>
                    <a:pt x="631" y="950"/>
                  </a:lnTo>
                  <a:lnTo>
                    <a:pt x="614" y="929"/>
                  </a:lnTo>
                  <a:lnTo>
                    <a:pt x="597" y="906"/>
                  </a:lnTo>
                  <a:lnTo>
                    <a:pt x="577" y="883"/>
                  </a:lnTo>
                  <a:lnTo>
                    <a:pt x="560" y="856"/>
                  </a:lnTo>
                  <a:lnTo>
                    <a:pt x="541" y="829"/>
                  </a:lnTo>
                  <a:lnTo>
                    <a:pt x="522" y="800"/>
                  </a:lnTo>
                  <a:lnTo>
                    <a:pt x="503" y="769"/>
                  </a:lnTo>
                  <a:lnTo>
                    <a:pt x="481" y="737"/>
                  </a:lnTo>
                  <a:lnTo>
                    <a:pt x="460" y="702"/>
                  </a:lnTo>
                  <a:lnTo>
                    <a:pt x="439" y="668"/>
                  </a:lnTo>
                  <a:lnTo>
                    <a:pt x="426" y="645"/>
                  </a:lnTo>
                  <a:lnTo>
                    <a:pt x="412" y="623"/>
                  </a:lnTo>
                  <a:lnTo>
                    <a:pt x="385" y="579"/>
                  </a:lnTo>
                  <a:lnTo>
                    <a:pt x="359" y="539"/>
                  </a:lnTo>
                  <a:lnTo>
                    <a:pt x="334" y="501"/>
                  </a:lnTo>
                  <a:lnTo>
                    <a:pt x="309" y="464"/>
                  </a:lnTo>
                  <a:lnTo>
                    <a:pt x="284" y="430"/>
                  </a:lnTo>
                  <a:lnTo>
                    <a:pt x="261" y="395"/>
                  </a:lnTo>
                  <a:lnTo>
                    <a:pt x="240" y="364"/>
                  </a:lnTo>
                  <a:lnTo>
                    <a:pt x="217" y="336"/>
                  </a:lnTo>
                  <a:lnTo>
                    <a:pt x="197" y="307"/>
                  </a:lnTo>
                  <a:lnTo>
                    <a:pt x="176" y="282"/>
                  </a:lnTo>
                  <a:lnTo>
                    <a:pt x="159" y="257"/>
                  </a:lnTo>
                  <a:lnTo>
                    <a:pt x="140" y="236"/>
                  </a:lnTo>
                  <a:lnTo>
                    <a:pt x="123" y="215"/>
                  </a:lnTo>
                  <a:lnTo>
                    <a:pt x="107" y="197"/>
                  </a:lnTo>
                  <a:lnTo>
                    <a:pt x="92" y="180"/>
                  </a:lnTo>
                  <a:lnTo>
                    <a:pt x="80" y="169"/>
                  </a:lnTo>
                  <a:lnTo>
                    <a:pt x="71" y="157"/>
                  </a:lnTo>
                  <a:lnTo>
                    <a:pt x="61" y="147"/>
                  </a:lnTo>
                  <a:lnTo>
                    <a:pt x="51" y="136"/>
                  </a:lnTo>
                  <a:lnTo>
                    <a:pt x="44" y="126"/>
                  </a:lnTo>
                  <a:lnTo>
                    <a:pt x="36" y="117"/>
                  </a:lnTo>
                  <a:lnTo>
                    <a:pt x="30" y="107"/>
                  </a:lnTo>
                  <a:lnTo>
                    <a:pt x="23" y="99"/>
                  </a:lnTo>
                  <a:lnTo>
                    <a:pt x="19" y="90"/>
                  </a:lnTo>
                  <a:lnTo>
                    <a:pt x="13" y="82"/>
                  </a:lnTo>
                  <a:lnTo>
                    <a:pt x="9" y="74"/>
                  </a:lnTo>
                  <a:lnTo>
                    <a:pt x="5" y="67"/>
                  </a:lnTo>
                  <a:lnTo>
                    <a:pt x="4" y="59"/>
                  </a:lnTo>
                  <a:lnTo>
                    <a:pt x="2" y="53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2" y="30"/>
                  </a:lnTo>
                  <a:lnTo>
                    <a:pt x="2" y="23"/>
                  </a:lnTo>
                  <a:lnTo>
                    <a:pt x="5" y="15"/>
                  </a:lnTo>
                  <a:lnTo>
                    <a:pt x="9" y="9"/>
                  </a:lnTo>
                  <a:lnTo>
                    <a:pt x="13" y="5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194" name="Picture 2" descr="C:\Users\Meishing\Desktop\課本故事圖檔\L1-4\unit 4story\Slide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3962400"/>
            <a:ext cx="2783418" cy="2087563"/>
          </a:xfrm>
          <a:prstGeom prst="rect">
            <a:avLst/>
          </a:prstGeom>
          <a:noFill/>
        </p:spPr>
      </p:pic>
      <p:pic>
        <p:nvPicPr>
          <p:cNvPr id="8195" name="Picture 3" descr="C:\Users\Meishing\Desktop\課本故事圖檔\L1-4\unit 4story\Slide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04933" y="2819400"/>
            <a:ext cx="3539067" cy="2654300"/>
          </a:xfrm>
          <a:prstGeom prst="rect">
            <a:avLst/>
          </a:prstGeom>
          <a:noFill/>
        </p:spPr>
      </p:pic>
      <p:pic>
        <p:nvPicPr>
          <p:cNvPr id="8197" name="Picture 5" descr="C:\Users\Meishing\Desktop\meizhou pics\pics\pics\7.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7400" y="2438400"/>
            <a:ext cx="1657350" cy="130492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5.55556E-6 C -0.00416 -0.10487 -0.00833 -0.20973 0.00643 -0.27524 C 0.02118 -0.34075 0.04323 -0.37061 0.08872 -0.39353 C 0.13421 -0.41644 0.2066 -0.41482 0.279 -0.41297 " pathEditMode="relative" ptsTypes="aaaA">
                                      <p:cBhvr>
                                        <p:cTn id="39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8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C:\Users\Meishing\Desktop\meizhou pics\44-3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905000"/>
            <a:ext cx="9112056" cy="42672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7200" y="4038600"/>
            <a:ext cx="8458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5029200"/>
            <a:ext cx="6781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7200" y="6096000"/>
            <a:ext cx="8382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0"/>
            <a:ext cx="27432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" name="Picture 3" descr="C:\Users\Meishing\Desktop\meizhou pics\44-3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72336" r="14361"/>
          <a:stretch>
            <a:fillRect/>
          </a:stretch>
        </p:blipFill>
        <p:spPr bwMode="auto">
          <a:xfrm>
            <a:off x="7239000" y="914400"/>
            <a:ext cx="1524000" cy="1333500"/>
          </a:xfrm>
          <a:prstGeom prst="rect">
            <a:avLst/>
          </a:prstGeom>
          <a:noFill/>
        </p:spPr>
      </p:pic>
      <p:pic>
        <p:nvPicPr>
          <p:cNvPr id="9" name="Picture 3" descr="C:\Users\Meishing\Desktop\meizhou pics\44-3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58201" r="29327"/>
          <a:stretch>
            <a:fillRect/>
          </a:stretch>
        </p:blipFill>
        <p:spPr bwMode="auto">
          <a:xfrm>
            <a:off x="5698672" y="914400"/>
            <a:ext cx="1387928" cy="1295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0400" y="1066800"/>
            <a:ext cx="3276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0" dirty="0" smtClean="0">
                <a:latin typeface="Adobe Kaiti Std R" pitchFamily="18" charset="-128"/>
                <a:ea typeface="Adobe Kaiti Std R" pitchFamily="18" charset="-128"/>
              </a:rPr>
              <a:t>聲</a:t>
            </a:r>
            <a:endParaRPr lang="en-US" sz="11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3124200"/>
            <a:ext cx="1676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大聲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9800" y="3048000"/>
            <a:ext cx="1676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smtClean="0">
                <a:latin typeface="Adobe Kaiti Std R" pitchFamily="18" charset="-128"/>
                <a:ea typeface="Adobe Kaiti Std R" pitchFamily="18" charset="-128"/>
              </a:rPr>
              <a:t>聲音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0" name="Picture 3" descr="C:\Users\Meishing\Desktop\meizhou pics\44-3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87302"/>
          <a:stretch>
            <a:fillRect/>
          </a:stretch>
        </p:blipFill>
        <p:spPr bwMode="auto">
          <a:xfrm>
            <a:off x="838200" y="1187450"/>
            <a:ext cx="1447800" cy="13271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352800" y="16002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耳</a:t>
            </a:r>
            <a:endParaRPr lang="en-US" sz="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50" name="Picture 6" descr="File:Ruído Noise 041113GFDL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" y="4419600"/>
            <a:ext cx="2844800" cy="2133600"/>
          </a:xfrm>
          <a:prstGeom prst="rect">
            <a:avLst/>
          </a:prstGeom>
          <a:noFill/>
        </p:spPr>
      </p:pic>
      <p:pic>
        <p:nvPicPr>
          <p:cNvPr id="6152" name="Picture 8" descr="His Master's Voice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0" y="3886200"/>
            <a:ext cx="3551920" cy="2543176"/>
          </a:xfrm>
          <a:prstGeom prst="rect">
            <a:avLst/>
          </a:prstGeom>
          <a:noFill/>
        </p:spPr>
      </p:pic>
      <p:pic>
        <p:nvPicPr>
          <p:cNvPr id="6148" name="Picture 4" descr="http://upload.wikimedia.org/wikipedia/commons/thumb/e/e5/Italian_Gas_Horn.JPG/300px-Italian_Gas_Horn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 l="20667" r="23333"/>
          <a:stretch>
            <a:fillRect/>
          </a:stretch>
        </p:blipFill>
        <p:spPr bwMode="auto">
          <a:xfrm>
            <a:off x="227584" y="4648200"/>
            <a:ext cx="1372616" cy="1838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0235628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70" decel="100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70" decel="100000"/>
                                        <p:tgtEl>
                                          <p:spTgt spid="614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 animBg="1"/>
      <p:bldP spid="12" grpId="0" animBg="1"/>
      <p:bldP spid="7" grpId="0"/>
      <p:bldP spid="7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會話練習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4343400"/>
            <a:ext cx="5867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因為</a:t>
            </a:r>
            <a:r>
              <a:rPr lang="en-US" altLang="zh-TW" sz="4400" dirty="0" smtClean="0"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而且</a:t>
            </a:r>
            <a:r>
              <a:rPr lang="en-US" altLang="zh-TW" sz="4400" dirty="0" smtClean="0"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所以</a:t>
            </a:r>
            <a:r>
              <a:rPr lang="en-US" altLang="zh-TW" sz="4400" dirty="0" smtClean="0">
                <a:latin typeface="Adobe Kaiti Std R" pitchFamily="18" charset="-128"/>
                <a:ea typeface="Adobe Kaiti Std R" pitchFamily="18" charset="-128"/>
              </a:rPr>
              <a:t>…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Meishing\Desktop\meizhou pics\44-3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901732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219200" y="685800"/>
            <a:ext cx="7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295400" y="1524000"/>
            <a:ext cx="739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219200" y="2438400"/>
            <a:ext cx="769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19200" y="3276600"/>
            <a:ext cx="518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19200" y="4191000"/>
            <a:ext cx="769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95400" y="50292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219200" y="5867400"/>
            <a:ext cx="2971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43000" y="6858000"/>
            <a:ext cx="571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Meishing\Desktop\美洲百詞表\美洲華語生字部首對照表_Page_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048000" y="533400"/>
            <a:ext cx="762000" cy="57912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1524000"/>
            <a:ext cx="8305800" cy="2209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文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：我不姓王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（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聽一聽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441" name="Picture 1" descr="C:\Users\Meishing\Desktop\meizhou pics\44-2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057400" y="4495800"/>
            <a:ext cx="5010150" cy="1876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Meishing\Desktop\meizhou pics\44-2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2514600"/>
            <a:ext cx="9144000" cy="1783803"/>
          </a:xfrm>
          <a:prstGeom prst="rect">
            <a:avLst/>
          </a:prstGeom>
          <a:noFill/>
        </p:spPr>
      </p:pic>
      <p:pic>
        <p:nvPicPr>
          <p:cNvPr id="59395" name="Picture 3" descr="C:\Users\Meishing\Desktop\meizhou pics\44-26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159834"/>
            <a:ext cx="9144001" cy="2698166"/>
          </a:xfrm>
          <a:prstGeom prst="rect">
            <a:avLst/>
          </a:prstGeom>
          <a:noFill/>
        </p:spPr>
      </p:pic>
      <p:pic>
        <p:nvPicPr>
          <p:cNvPr id="59393" name="Picture 1" descr="C:\Users\Meishing\Desktop\meizhou pics\44-23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2587318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1600200"/>
            <a:ext cx="739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2514600"/>
            <a:ext cx="5791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81800" y="19050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1219200" y="3200400"/>
            <a:ext cx="7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114800"/>
            <a:ext cx="716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4876800"/>
            <a:ext cx="891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143000" y="685800"/>
            <a:ext cx="754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467600" y="41148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5791200"/>
            <a:ext cx="891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0" y="6705600"/>
            <a:ext cx="480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696200" y="16002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029200" y="6705600"/>
            <a:ext cx="388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404-t-1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5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5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5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85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C:\Users\Meishing\Desktop\meizhou pics\44-2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0" y="762000"/>
            <a:ext cx="716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752600"/>
            <a:ext cx="434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733800"/>
            <a:ext cx="373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43800" y="58674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0" y="4724400"/>
            <a:ext cx="388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715000"/>
            <a:ext cx="358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27432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6705600"/>
            <a:ext cx="2133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70" name="Picture 2" descr="C:\Users\Meishing\Desktop\meizhou pics\44-28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191000" y="3001801"/>
            <a:ext cx="2733675" cy="3856199"/>
          </a:xfrm>
          <a:prstGeom prst="rect">
            <a:avLst/>
          </a:prstGeom>
          <a:noFill/>
        </p:spPr>
      </p:pic>
      <p:pic>
        <p:nvPicPr>
          <p:cNvPr id="58371" name="Picture 3" descr="C:\Users\Meishing\Desktop\meizhou pics\44-24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648200" y="1219200"/>
            <a:ext cx="4069158" cy="1524000"/>
          </a:xfrm>
          <a:prstGeom prst="rect">
            <a:avLst/>
          </a:prstGeom>
          <a:noFill/>
        </p:spPr>
      </p:pic>
      <p:cxnSp>
        <p:nvCxnSpPr>
          <p:cNvPr id="14" name="Straight Connector 13"/>
          <p:cNvCxnSpPr/>
          <p:nvPr/>
        </p:nvCxnSpPr>
        <p:spPr>
          <a:xfrm>
            <a:off x="7543800" y="76200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404-t-2-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981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請同學回答問題</a:t>
            </a:r>
            <a:endParaRPr lang="en-US" altLang="zh-CN" dirty="0" smtClean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課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文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：我不姓王</a:t>
            </a:r>
            <a: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/>
            </a:r>
            <a:b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（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想一想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7549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334000" y="0"/>
            <a:ext cx="3810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請學生聽完課文朗讀後，回答問題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" y="10668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１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大家都叫張先生什麼</a:t>
            </a:r>
            <a:r>
              <a:rPr lang="en-US" altLang="zh-TW" sz="2800" dirty="0" smtClean="0"/>
              <a:t>?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" y="20574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２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張先生認為他看到了誰？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1242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３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張先生覺得那個人怎麼了</a:t>
            </a:r>
            <a:r>
              <a:rPr lang="en-US" altLang="zh-TW" sz="2800" dirty="0" smtClean="0"/>
              <a:t>?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81000" y="41910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４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那個人為什麼說他不姓王</a:t>
            </a:r>
            <a:r>
              <a:rPr lang="en-US" altLang="zh-TW" sz="2800" dirty="0" smtClean="0"/>
              <a:t>?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381000" y="53340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５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這是怎麼一回事？</a:t>
            </a:r>
            <a:endParaRPr lang="en-US" sz="2800" dirty="0"/>
          </a:p>
        </p:txBody>
      </p:sp>
      <p:sp>
        <p:nvSpPr>
          <p:cNvPr id="8" name="Action Button: Sound 7">
            <a:hlinkClick r:id="" action="ppaction://noaction" highlightClick="1"/>
          </p:cNvPr>
          <p:cNvSpPr/>
          <p:nvPr/>
        </p:nvSpPr>
        <p:spPr>
          <a:xfrm>
            <a:off x="6553200" y="1143000"/>
            <a:ext cx="457200" cy="381000"/>
          </a:xfrm>
          <a:prstGeom prst="actionButtonSound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ction Button: Sound 18">
            <a:hlinkClick r:id="" action="ppaction://noaction" highlightClick="1"/>
          </p:cNvPr>
          <p:cNvSpPr/>
          <p:nvPr/>
        </p:nvSpPr>
        <p:spPr>
          <a:xfrm>
            <a:off x="6629400" y="2133600"/>
            <a:ext cx="457200" cy="381000"/>
          </a:xfrm>
          <a:prstGeom prst="actionButtonSound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ction Button: Sound 19">
            <a:hlinkClick r:id="" action="ppaction://noaction" highlightClick="1"/>
          </p:cNvPr>
          <p:cNvSpPr/>
          <p:nvPr/>
        </p:nvSpPr>
        <p:spPr>
          <a:xfrm>
            <a:off x="6553200" y="3200400"/>
            <a:ext cx="457200" cy="381000"/>
          </a:xfrm>
          <a:prstGeom prst="actionButtonSound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ction Button: Sound 20">
            <a:hlinkClick r:id="" action="ppaction://noaction" highlightClick="1"/>
          </p:cNvPr>
          <p:cNvSpPr/>
          <p:nvPr/>
        </p:nvSpPr>
        <p:spPr>
          <a:xfrm>
            <a:off x="6553200" y="4267200"/>
            <a:ext cx="457200" cy="381000"/>
          </a:xfrm>
          <a:prstGeom prst="actionButtonSound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ction Button: Sound 21">
            <a:hlinkClick r:id="" action="ppaction://noaction" highlightClick="1"/>
          </p:cNvPr>
          <p:cNvSpPr/>
          <p:nvPr/>
        </p:nvSpPr>
        <p:spPr>
          <a:xfrm>
            <a:off x="6553200" y="5410200"/>
            <a:ext cx="457200" cy="381000"/>
          </a:xfrm>
          <a:prstGeom prst="actionButtonSound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18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4-ct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4-c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04-ct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04-ct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04-ct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96200" y="6477000"/>
            <a:ext cx="14478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請同學朗讀</a:t>
            </a:r>
            <a:endParaRPr lang="en-US" altLang="zh-CN" dirty="0" smtClean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課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文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：我不姓王</a:t>
            </a:r>
            <a: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/>
            </a:r>
            <a:b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（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唸一唸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17942</TotalTime>
  <Words>569</Words>
  <Application>Microsoft Office PowerPoint</Application>
  <PresentationFormat>On-screen Show (4:3)</PresentationFormat>
  <Paragraphs>141</Paragraphs>
  <Slides>38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Flow</vt:lpstr>
      <vt:lpstr>美洲華語第四冊</vt:lpstr>
      <vt:lpstr>第一週</vt:lpstr>
      <vt:lpstr>課前活動</vt:lpstr>
      <vt:lpstr>課文：我不姓王 （聽一聽）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第一週生字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第二週</vt:lpstr>
      <vt:lpstr>說故事－ 馬馬虎虎 請到美洲華語網站下載ppt 或利用美洲華語創作天地 http://blog.huayuworld.org/meizhouworld </vt:lpstr>
      <vt:lpstr>第二週生字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會話練習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Yali</cp:lastModifiedBy>
  <cp:revision>155</cp:revision>
  <dcterms:created xsi:type="dcterms:W3CDTF">2014-04-02T02:41:18Z</dcterms:created>
  <dcterms:modified xsi:type="dcterms:W3CDTF">2014-10-10T20:08:36Z</dcterms:modified>
</cp:coreProperties>
</file>